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80"/>
  </p:handoutMasterIdLst>
  <p:sldIdLst>
    <p:sldId id="256" r:id="rId2"/>
    <p:sldId id="272" r:id="rId3"/>
    <p:sldId id="298" r:id="rId4"/>
    <p:sldId id="276" r:id="rId5"/>
    <p:sldId id="271" r:id="rId6"/>
    <p:sldId id="279" r:id="rId7"/>
    <p:sldId id="278" r:id="rId8"/>
    <p:sldId id="277" r:id="rId9"/>
    <p:sldId id="262" r:id="rId10"/>
    <p:sldId id="280" r:id="rId11"/>
    <p:sldId id="286" r:id="rId12"/>
    <p:sldId id="259" r:id="rId13"/>
    <p:sldId id="270" r:id="rId14"/>
    <p:sldId id="269" r:id="rId15"/>
    <p:sldId id="268" r:id="rId16"/>
    <p:sldId id="258" r:id="rId17"/>
    <p:sldId id="260" r:id="rId18"/>
    <p:sldId id="261" r:id="rId19"/>
    <p:sldId id="307" r:id="rId20"/>
    <p:sldId id="300" r:id="rId21"/>
    <p:sldId id="263" r:id="rId22"/>
    <p:sldId id="265" r:id="rId23"/>
    <p:sldId id="290" r:id="rId24"/>
    <p:sldId id="291" r:id="rId25"/>
    <p:sldId id="293" r:id="rId26"/>
    <p:sldId id="292" r:id="rId27"/>
    <p:sldId id="308" r:id="rId28"/>
    <p:sldId id="294" r:id="rId29"/>
    <p:sldId id="295" r:id="rId30"/>
    <p:sldId id="297" r:id="rId31"/>
    <p:sldId id="301" r:id="rId32"/>
    <p:sldId id="303" r:id="rId33"/>
    <p:sldId id="302" r:id="rId34"/>
    <p:sldId id="306" r:id="rId35"/>
    <p:sldId id="347" r:id="rId36"/>
    <p:sldId id="346" r:id="rId37"/>
    <p:sldId id="296" r:id="rId38"/>
    <p:sldId id="333" r:id="rId39"/>
    <p:sldId id="336" r:id="rId40"/>
    <p:sldId id="341" r:id="rId41"/>
    <p:sldId id="342" r:id="rId42"/>
    <p:sldId id="340" r:id="rId43"/>
    <p:sldId id="344" r:id="rId44"/>
    <p:sldId id="343" r:id="rId45"/>
    <p:sldId id="345" r:id="rId46"/>
    <p:sldId id="352" r:id="rId47"/>
    <p:sldId id="327" r:id="rId48"/>
    <p:sldId id="328" r:id="rId49"/>
    <p:sldId id="266" r:id="rId50"/>
    <p:sldId id="325" r:id="rId51"/>
    <p:sldId id="353" r:id="rId52"/>
    <p:sldId id="319" r:id="rId53"/>
    <p:sldId id="309" r:id="rId54"/>
    <p:sldId id="320" r:id="rId55"/>
    <p:sldId id="321" r:id="rId56"/>
    <p:sldId id="322" r:id="rId57"/>
    <p:sldId id="323" r:id="rId58"/>
    <p:sldId id="324" r:id="rId59"/>
    <p:sldId id="326" r:id="rId60"/>
    <p:sldId id="334" r:id="rId61"/>
    <p:sldId id="330" r:id="rId62"/>
    <p:sldId id="329" r:id="rId63"/>
    <p:sldId id="332" r:id="rId64"/>
    <p:sldId id="331" r:id="rId65"/>
    <p:sldId id="335" r:id="rId66"/>
    <p:sldId id="285" r:id="rId67"/>
    <p:sldId id="267" r:id="rId68"/>
    <p:sldId id="284" r:id="rId69"/>
    <p:sldId id="282" r:id="rId70"/>
    <p:sldId id="287" r:id="rId71"/>
    <p:sldId id="288" r:id="rId72"/>
    <p:sldId id="305" r:id="rId73"/>
    <p:sldId id="349" r:id="rId74"/>
    <p:sldId id="348" r:id="rId75"/>
    <p:sldId id="351" r:id="rId76"/>
    <p:sldId id="299" r:id="rId77"/>
    <p:sldId id="350" r:id="rId78"/>
    <p:sldId id="354" r:id="rId7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C65AA8-8743-EA47-85FE-9AD388FD9BB0}">
          <p14:sldIdLst>
            <p14:sldId id="256"/>
          </p14:sldIdLst>
        </p14:section>
        <p14:section name=".NET" id="{544650AD-7F68-7446-9E99-C051B9778F97}">
          <p14:sldIdLst>
            <p14:sldId id="272"/>
            <p14:sldId id="298"/>
            <p14:sldId id="276"/>
            <p14:sldId id="271"/>
            <p14:sldId id="279"/>
            <p14:sldId id="278"/>
            <p14:sldId id="277"/>
            <p14:sldId id="262"/>
            <p14:sldId id="280"/>
          </p14:sldIdLst>
        </p14:section>
        <p14:section name="IDE" id="{CD3AB229-913B-AC47-833A-992EDD9C6693}">
          <p14:sldIdLst>
            <p14:sldId id="286"/>
            <p14:sldId id="259"/>
            <p14:sldId id="270"/>
            <p14:sldId id="269"/>
            <p14:sldId id="268"/>
            <p14:sldId id="258"/>
            <p14:sldId id="260"/>
            <p14:sldId id="261"/>
            <p14:sldId id="307"/>
            <p14:sldId id="300"/>
          </p14:sldIdLst>
        </p14:section>
        <p14:section name="Dev Tunnels" id="{CA365A86-EFD9-6942-9DD8-085157A0D834}">
          <p14:sldIdLst>
            <p14:sldId id="263"/>
            <p14:sldId id="265"/>
            <p14:sldId id="290"/>
            <p14:sldId id="291"/>
            <p14:sldId id="293"/>
            <p14:sldId id="292"/>
            <p14:sldId id="308"/>
          </p14:sldIdLst>
        </p14:section>
        <p14:section name="Aspire" id="{799FAE05-C33D-A249-A0FD-EBA89A6309AE}">
          <p14:sldIdLst>
            <p14:sldId id="294"/>
            <p14:sldId id="295"/>
            <p14:sldId id="297"/>
            <p14:sldId id="301"/>
            <p14:sldId id="303"/>
            <p14:sldId id="302"/>
            <p14:sldId id="306"/>
            <p14:sldId id="347"/>
            <p14:sldId id="346"/>
            <p14:sldId id="296"/>
            <p14:sldId id="333"/>
          </p14:sldIdLst>
        </p14:section>
        <p14:section name="Hybrid WebView" id="{23754A16-9E43-424D-BA2B-4CB2BE58D360}">
          <p14:sldIdLst>
            <p14:sldId id="336"/>
            <p14:sldId id="341"/>
            <p14:sldId id="342"/>
            <p14:sldId id="340"/>
            <p14:sldId id="344"/>
            <p14:sldId id="343"/>
            <p14:sldId id="345"/>
            <p14:sldId id="352"/>
          </p14:sldIdLst>
        </p14:section>
        <p14:section name="Community" id="{CAB8840B-B6E4-BA4A-B28C-FBDCC0B41623}">
          <p14:sldIdLst>
            <p14:sldId id="327"/>
            <p14:sldId id="328"/>
            <p14:sldId id="266"/>
            <p14:sldId id="325"/>
            <p14:sldId id="353"/>
            <p14:sldId id="319"/>
            <p14:sldId id="309"/>
            <p14:sldId id="320"/>
            <p14:sldId id="321"/>
            <p14:sldId id="322"/>
            <p14:sldId id="323"/>
            <p14:sldId id="324"/>
            <p14:sldId id="326"/>
            <p14:sldId id="334"/>
            <p14:sldId id="330"/>
            <p14:sldId id="329"/>
            <p14:sldId id="332"/>
            <p14:sldId id="331"/>
          </p14:sldIdLst>
        </p14:section>
        <p14:section name="Docker" id="{EE3B8A6A-F122-5A4F-BF2D-CCF7FD9847BC}">
          <p14:sldIdLst>
            <p14:sldId id="335"/>
            <p14:sldId id="285"/>
            <p14:sldId id="267"/>
            <p14:sldId id="284"/>
            <p14:sldId id="282"/>
            <p14:sldId id="287"/>
            <p14:sldId id="288"/>
            <p14:sldId id="305"/>
          </p14:sldIdLst>
        </p14:section>
        <p14:section name="Out of Time" id="{FBF14C02-82F0-DE41-AAAB-3D606AEF6DF2}">
          <p14:sldIdLst>
            <p14:sldId id="349"/>
            <p14:sldId id="348"/>
            <p14:sldId id="351"/>
          </p14:sldIdLst>
        </p14:section>
        <p14:section name="Closing" id="{5A711115-B809-1041-A256-09C973BFA0A2}">
          <p14:sldIdLst>
            <p14:sldId id="299"/>
            <p14:sldId id="350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BD2"/>
    <a:srgbClr val="242424"/>
    <a:srgbClr val="004880"/>
    <a:srgbClr val="FFD579"/>
    <a:srgbClr val="FF9300"/>
    <a:srgbClr val="000000"/>
    <a:srgbClr val="FFFFFF"/>
    <a:srgbClr val="191B21"/>
    <a:srgbClr val="DCDDDD"/>
    <a:srgbClr val="512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26"/>
    <p:restoredTop sz="94635"/>
  </p:normalViewPr>
  <p:slideViewPr>
    <p:cSldViewPr snapToGrid="0">
      <p:cViewPr varScale="1">
        <p:scale>
          <a:sx n="103" d="100"/>
          <a:sy n="103" d="100"/>
        </p:scale>
        <p:origin x="1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96.svg"/><Relationship Id="rId2" Type="http://schemas.openxmlformats.org/officeDocument/2006/relationships/image" Target="../media/image92.svg"/><Relationship Id="rId1" Type="http://schemas.openxmlformats.org/officeDocument/2006/relationships/image" Target="../media/image72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73.svg"/><Relationship Id="rId4" Type="http://schemas.openxmlformats.org/officeDocument/2006/relationships/image" Target="../media/image93.svg"/><Relationship Id="rId9" Type="http://schemas.openxmlformats.org/officeDocument/2006/relationships/image" Target="../media/image98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43.png"/><Relationship Id="rId7" Type="http://schemas.openxmlformats.org/officeDocument/2006/relationships/image" Target="../media/image111.png"/><Relationship Id="rId12" Type="http://schemas.openxmlformats.org/officeDocument/2006/relationships/image" Target="../media/image115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0.svg"/><Relationship Id="rId11" Type="http://schemas.openxmlformats.org/officeDocument/2006/relationships/image" Target="../media/image49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44.svg"/><Relationship Id="rId9" Type="http://schemas.openxmlformats.org/officeDocument/2006/relationships/image" Target="../media/image1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sv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89.sv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svg"/><Relationship Id="rId4" Type="http://schemas.openxmlformats.org/officeDocument/2006/relationships/image" Target="../media/image81.svg"/><Relationship Id="rId9" Type="http://schemas.openxmlformats.org/officeDocument/2006/relationships/image" Target="../media/image86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70.png"/><Relationship Id="rId7" Type="http://schemas.openxmlformats.org/officeDocument/2006/relationships/image" Target="../media/image96.svg"/><Relationship Id="rId2" Type="http://schemas.openxmlformats.org/officeDocument/2006/relationships/image" Target="../media/image92.svg"/><Relationship Id="rId1" Type="http://schemas.openxmlformats.org/officeDocument/2006/relationships/image" Target="../media/image72.png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73.svg"/><Relationship Id="rId4" Type="http://schemas.openxmlformats.org/officeDocument/2006/relationships/image" Target="../media/image93.svg"/><Relationship Id="rId9" Type="http://schemas.openxmlformats.org/officeDocument/2006/relationships/image" Target="../media/image98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43.png"/><Relationship Id="rId7" Type="http://schemas.openxmlformats.org/officeDocument/2006/relationships/image" Target="../media/image111.png"/><Relationship Id="rId12" Type="http://schemas.openxmlformats.org/officeDocument/2006/relationships/image" Target="../media/image115.sv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0.svg"/><Relationship Id="rId11" Type="http://schemas.openxmlformats.org/officeDocument/2006/relationships/image" Target="../media/image49.png"/><Relationship Id="rId5" Type="http://schemas.openxmlformats.org/officeDocument/2006/relationships/image" Target="../media/image109.png"/><Relationship Id="rId10" Type="http://schemas.openxmlformats.org/officeDocument/2006/relationships/image" Target="../media/image114.svg"/><Relationship Id="rId4" Type="http://schemas.openxmlformats.org/officeDocument/2006/relationships/image" Target="../media/image44.svg"/><Relationship Id="rId9" Type="http://schemas.openxmlformats.org/officeDocument/2006/relationships/image" Target="../media/image1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 dirty="0"/>
            <a:t>Rich ecosystem of</a:t>
          </a:r>
          <a:br>
            <a:rPr lang="en-US" b="0" i="0" dirty="0"/>
          </a:br>
          <a:r>
            <a:rPr lang="en-US" b="0" i="0" dirty="0"/>
            <a:t>extensions</a:t>
          </a:r>
          <a:endParaRPr lang="en-US" dirty="0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cloud native, </a:t>
          </a:r>
          <a:r>
            <a:rPr lang="en-US" b="1" dirty="0"/>
            <a:t>distributed</a:t>
          </a:r>
          <a:r>
            <a:rPr lang="en-US" dirty="0"/>
            <a:t> apps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 </a:t>
          </a:r>
          <a:r>
            <a:rPr lang="en-US" b="1" dirty="0"/>
            <a:t>scalability</a:t>
          </a:r>
          <a:r>
            <a:rPr lang="en-US" dirty="0"/>
            <a:t>, </a:t>
          </a:r>
          <a:r>
            <a:rPr lang="en-US" b="1" dirty="0"/>
            <a:t>resilience</a:t>
          </a:r>
          <a:r>
            <a:rPr lang="en-US" dirty="0"/>
            <a:t>, and </a:t>
          </a:r>
          <a:r>
            <a:rPr lang="en-US" b="1" dirty="0"/>
            <a:t>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</a:t>
          </a:r>
          <a:r>
            <a:rPr lang="en-US" dirty="0"/>
            <a:t> service integration with NuGet packages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</a:t>
          </a:r>
          <a:r>
            <a:rPr lang="en-US" b="1" dirty="0"/>
            <a:t>modular</a:t>
          </a:r>
          <a:r>
            <a:rPr lang="en-US" dirty="0"/>
            <a:t> apps with </a:t>
          </a:r>
          <a:r>
            <a:rPr lang="en-US" b="1" dirty="0"/>
            <a:t>microservice</a:t>
          </a:r>
          <a:r>
            <a:rPr lang="en-US" dirty="0"/>
            <a:t> architecture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Simplify </a:t>
          </a:r>
          <a:r>
            <a:rPr lang="en-US" b="1" dirty="0"/>
            <a:t>orchestration</a:t>
          </a:r>
          <a:r>
            <a:rPr lang="en-US" dirty="0"/>
            <a:t> and </a:t>
          </a:r>
          <a:r>
            <a:rPr lang="en-US" b="1" dirty="0"/>
            <a:t>configuration</a:t>
          </a:r>
          <a:r>
            <a:rPr lang="en-US" dirty="0"/>
            <a:t>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Consistent</a:t>
          </a:r>
          <a:r>
            <a:rPr lang="en-US" dirty="0"/>
            <a:t> tooling across Visual Studio, VS Code, and CLI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AF7007-9A45-0248-BFB1-E73041BDDD1E}" type="presOf" srcId="{9EE5856C-A3E9-456B-9722-9311CB2EC522}" destId="{1E649675-98F9-42E6-95E3-BDC217D1E4D4}" srcOrd="0" destOrd="0" presId="urn:microsoft.com/office/officeart/2018/2/layout/IconCircleList"/>
    <dgm:cxn modelId="{CB3D0533-48A0-2A4A-82C2-CE7672791290}" type="presOf" srcId="{3D624F15-8D75-4D34-AD02-955869E9D1D3}" destId="{14F78496-85F9-49F0-9485-E74A14DE27A5}" srcOrd="0" destOrd="0" presId="urn:microsoft.com/office/officeart/2018/2/layout/IconCircleList"/>
    <dgm:cxn modelId="{B49B813D-DEE3-A54A-BCD6-CBF42F029130}" type="presOf" srcId="{D0F23786-6BE5-4811-BAC8-5368B41896DE}" destId="{744EC820-93FD-41F3-8D27-EE04931AF22E}" srcOrd="0" destOrd="0" presId="urn:microsoft.com/office/officeart/2018/2/layout/IconCircleList"/>
    <dgm:cxn modelId="{BBE59D50-C5CD-7047-A70F-F8FB5B7404D0}" type="presOf" srcId="{A3B69CAC-4411-477E-9DD8-E964718EEC2A}" destId="{305DC2A9-BCBE-4DA7-B920-12D0F7382738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EB8A8C74-C4AC-3242-A6CA-8A291BD9E259}" type="presOf" srcId="{98895FC0-5EAA-411B-8665-E08623B703E8}" destId="{10D89D2C-BBC9-40D5-BD25-23AE43108822}" srcOrd="0" destOrd="0" presId="urn:microsoft.com/office/officeart/2018/2/layout/IconCircleList"/>
    <dgm:cxn modelId="{750AC376-2EAA-FF40-B9F6-5F52EC185C47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1306087-E00B-8B4E-8AC2-75C4C2850A3A}" type="presOf" srcId="{7E7C4553-7677-40F7-BC7F-4106E4636510}" destId="{A24C9F45-B8F1-48F8-BA24-F3FF980B88EE}" srcOrd="0" destOrd="0" presId="urn:microsoft.com/office/officeart/2018/2/layout/IconCircleList"/>
    <dgm:cxn modelId="{B3F8C095-FB69-994F-9858-115245BA418F}" type="presOf" srcId="{891C1394-00FC-4568-A4C3-1846F38B5122}" destId="{4170AA13-D034-40D9-AB8D-5965D009A904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472B78D0-AE84-FC44-B3B7-928FC907EFC6}" type="presOf" srcId="{E31B1E2C-C649-4CCB-87E7-9475B21966A2}" destId="{9A2730E2-0846-4C53-AC0B-83D192BB99A4}" srcOrd="0" destOrd="0" presId="urn:microsoft.com/office/officeart/2018/2/layout/IconCircleList"/>
    <dgm:cxn modelId="{0D40A0D7-C389-A04C-AD8E-292563CCAF56}" type="presOf" srcId="{97E1B58A-19C0-4639-8601-1719FB9EEE4A}" destId="{6DE32435-A104-4F44-B85C-8CD23B70A3D3}" srcOrd="0" destOrd="0" presId="urn:microsoft.com/office/officeart/2018/2/layout/IconCircleList"/>
    <dgm:cxn modelId="{DDD0B7E1-32E2-CD47-BD02-57EE5BB26707}" type="presOf" srcId="{7C25629B-7BE0-4060-A311-CB8EC69EE2E6}" destId="{6F6A5959-ED5F-440B-8C2C-A5F60A48489F}" srcOrd="0" destOrd="0" presId="urn:microsoft.com/office/officeart/2018/2/layout/IconCircleList"/>
    <dgm:cxn modelId="{A71D25D2-1C1E-2E4E-8E9C-DBA6093D63CD}" type="presParOf" srcId="{20C09CB8-7849-4496-BEA9-4095346F7FDC}" destId="{2C00957A-2874-48B5-AA22-AE75D3BBDEDC}" srcOrd="0" destOrd="0" presId="urn:microsoft.com/office/officeart/2018/2/layout/IconCircleList"/>
    <dgm:cxn modelId="{0490FEC9-6D65-724B-A136-21D0AC6CCBFC}" type="presParOf" srcId="{2C00957A-2874-48B5-AA22-AE75D3BBDEDC}" destId="{9DC33458-7BFE-45E6-95D1-6D1BD6AB90AB}" srcOrd="0" destOrd="0" presId="urn:microsoft.com/office/officeart/2018/2/layout/IconCircleList"/>
    <dgm:cxn modelId="{03083516-1963-794A-B03E-B0E6A9713C70}" type="presParOf" srcId="{9DC33458-7BFE-45E6-95D1-6D1BD6AB90AB}" destId="{66B2BA33-006C-4DB1-BEE0-2D5410CAF301}" srcOrd="0" destOrd="0" presId="urn:microsoft.com/office/officeart/2018/2/layout/IconCircleList"/>
    <dgm:cxn modelId="{4E9A6DD4-7342-C740-B02A-3E61A8D7EC1B}" type="presParOf" srcId="{9DC33458-7BFE-45E6-95D1-6D1BD6AB90AB}" destId="{CD24A871-82B6-4230-9CB2-84D2CBB1218F}" srcOrd="1" destOrd="0" presId="urn:microsoft.com/office/officeart/2018/2/layout/IconCircleList"/>
    <dgm:cxn modelId="{862A987F-D7C6-9646-B625-52EAD9242575}" type="presParOf" srcId="{9DC33458-7BFE-45E6-95D1-6D1BD6AB90AB}" destId="{41A6C383-B3E5-41FD-B86C-CE5191B9819F}" srcOrd="2" destOrd="0" presId="urn:microsoft.com/office/officeart/2018/2/layout/IconCircleList"/>
    <dgm:cxn modelId="{261E3CCB-E8A9-D048-B2BD-DE8F3B38A84B}" type="presParOf" srcId="{9DC33458-7BFE-45E6-95D1-6D1BD6AB90AB}" destId="{10D89D2C-BBC9-40D5-BD25-23AE43108822}" srcOrd="3" destOrd="0" presId="urn:microsoft.com/office/officeart/2018/2/layout/IconCircleList"/>
    <dgm:cxn modelId="{09DA5D42-D71B-5849-9E5C-861F68B1DBEA}" type="presParOf" srcId="{2C00957A-2874-48B5-AA22-AE75D3BBDEDC}" destId="{4170AA13-D034-40D9-AB8D-5965D009A904}" srcOrd="1" destOrd="0" presId="urn:microsoft.com/office/officeart/2018/2/layout/IconCircleList"/>
    <dgm:cxn modelId="{379AB0C6-E48A-1449-A771-D9A2CC3D062B}" type="presParOf" srcId="{2C00957A-2874-48B5-AA22-AE75D3BBDEDC}" destId="{571CD41B-6522-46E5-B2C8-3AB8DB1A32AB}" srcOrd="2" destOrd="0" presId="urn:microsoft.com/office/officeart/2018/2/layout/IconCircleList"/>
    <dgm:cxn modelId="{F722F2D5-9AD5-744C-819D-F5D7F03071F1}" type="presParOf" srcId="{571CD41B-6522-46E5-B2C8-3AB8DB1A32AB}" destId="{7506BF42-C1E2-4F56-9239-9B7D5A2993D9}" srcOrd="0" destOrd="0" presId="urn:microsoft.com/office/officeart/2018/2/layout/IconCircleList"/>
    <dgm:cxn modelId="{A89812B1-B4DA-7A4C-80C6-FB764EE3A718}" type="presParOf" srcId="{571CD41B-6522-46E5-B2C8-3AB8DB1A32AB}" destId="{BD04B3A2-C999-43D2-B064-E92927905634}" srcOrd="1" destOrd="0" presId="urn:microsoft.com/office/officeart/2018/2/layout/IconCircleList"/>
    <dgm:cxn modelId="{497701BE-C4C2-D94D-8A45-7A3F78C2B90F}" type="presParOf" srcId="{571CD41B-6522-46E5-B2C8-3AB8DB1A32AB}" destId="{6B5222FD-C75F-454F-A18F-AE846F9CF576}" srcOrd="2" destOrd="0" presId="urn:microsoft.com/office/officeart/2018/2/layout/IconCircleList"/>
    <dgm:cxn modelId="{B6DF7546-D009-714A-ADC0-6F9294115B0E}" type="presParOf" srcId="{571CD41B-6522-46E5-B2C8-3AB8DB1A32AB}" destId="{305DC2A9-BCBE-4DA7-B920-12D0F7382738}" srcOrd="3" destOrd="0" presId="urn:microsoft.com/office/officeart/2018/2/layout/IconCircleList"/>
    <dgm:cxn modelId="{657E3AB6-F1B8-024D-8E3B-804AC2E20DB5}" type="presParOf" srcId="{2C00957A-2874-48B5-AA22-AE75D3BBDEDC}" destId="{744EC820-93FD-41F3-8D27-EE04931AF22E}" srcOrd="3" destOrd="0" presId="urn:microsoft.com/office/officeart/2018/2/layout/IconCircleList"/>
    <dgm:cxn modelId="{82090850-7E01-1242-B1D5-0F0742124B99}" type="presParOf" srcId="{2C00957A-2874-48B5-AA22-AE75D3BBDEDC}" destId="{C18EBD4A-3E99-49CB-8651-D80E40043D9A}" srcOrd="4" destOrd="0" presId="urn:microsoft.com/office/officeart/2018/2/layout/IconCircleList"/>
    <dgm:cxn modelId="{2578C29B-F12C-5F45-8737-74A88FC9804E}" type="presParOf" srcId="{C18EBD4A-3E99-49CB-8651-D80E40043D9A}" destId="{5FA81A52-37E5-4C80-9B8F-95EC7AB60DFC}" srcOrd="0" destOrd="0" presId="urn:microsoft.com/office/officeart/2018/2/layout/IconCircleList"/>
    <dgm:cxn modelId="{70EF2AE0-ADA4-4643-B153-6DC48B74E768}" type="presParOf" srcId="{C18EBD4A-3E99-49CB-8651-D80E40043D9A}" destId="{6F593B82-64BB-4BAA-A7EA-F8604519A27E}" srcOrd="1" destOrd="0" presId="urn:microsoft.com/office/officeart/2018/2/layout/IconCircleList"/>
    <dgm:cxn modelId="{149F2686-F344-5B4A-817F-BDC83F9E5145}" type="presParOf" srcId="{C18EBD4A-3E99-49CB-8651-D80E40043D9A}" destId="{983E8DB5-9D36-42F3-9A49-04962B970D3C}" srcOrd="2" destOrd="0" presId="urn:microsoft.com/office/officeart/2018/2/layout/IconCircleList"/>
    <dgm:cxn modelId="{B9FF7303-4C7F-D046-8661-D78D90CBEEC3}" type="presParOf" srcId="{C18EBD4A-3E99-49CB-8651-D80E40043D9A}" destId="{6F6A5959-ED5F-440B-8C2C-A5F60A48489F}" srcOrd="3" destOrd="0" presId="urn:microsoft.com/office/officeart/2018/2/layout/IconCircleList"/>
    <dgm:cxn modelId="{34362DDD-BAFA-CE41-9B46-9F59C25B79D0}" type="presParOf" srcId="{2C00957A-2874-48B5-AA22-AE75D3BBDEDC}" destId="{7A8864A6-0303-4C26-B6B4-9BB25ADFC192}" srcOrd="5" destOrd="0" presId="urn:microsoft.com/office/officeart/2018/2/layout/IconCircleList"/>
    <dgm:cxn modelId="{22B0BD12-2B49-1643-8524-0CFED1D3CFF8}" type="presParOf" srcId="{2C00957A-2874-48B5-AA22-AE75D3BBDEDC}" destId="{E54013CB-2D36-45DF-B289-06DA3873C1BE}" srcOrd="6" destOrd="0" presId="urn:microsoft.com/office/officeart/2018/2/layout/IconCircleList"/>
    <dgm:cxn modelId="{3C2C1CC3-9C32-CF49-95AD-FDD3157CE631}" type="presParOf" srcId="{E54013CB-2D36-45DF-B289-06DA3873C1BE}" destId="{8B37C509-089F-447E-98CD-2A0B41BA1F1E}" srcOrd="0" destOrd="0" presId="urn:microsoft.com/office/officeart/2018/2/layout/IconCircleList"/>
    <dgm:cxn modelId="{4F105FBA-2703-8C41-A53F-EE62BD5E6C42}" type="presParOf" srcId="{E54013CB-2D36-45DF-B289-06DA3873C1BE}" destId="{645E5C0F-4EE0-4331-9A7A-BEBD576599FA}" srcOrd="1" destOrd="0" presId="urn:microsoft.com/office/officeart/2018/2/layout/IconCircleList"/>
    <dgm:cxn modelId="{48F03610-89EB-CD42-9D1C-16046CD1EC07}" type="presParOf" srcId="{E54013CB-2D36-45DF-B289-06DA3873C1BE}" destId="{C00DBAE8-631B-406A-9EC8-FCDDC8153E05}" srcOrd="2" destOrd="0" presId="urn:microsoft.com/office/officeart/2018/2/layout/IconCircleList"/>
    <dgm:cxn modelId="{065FDFA3-7257-534E-9EF7-08E7DC8D8509}" type="presParOf" srcId="{E54013CB-2D36-45DF-B289-06DA3873C1BE}" destId="{1E649675-98F9-42E6-95E3-BDC217D1E4D4}" srcOrd="3" destOrd="0" presId="urn:microsoft.com/office/officeart/2018/2/layout/IconCircleList"/>
    <dgm:cxn modelId="{A2CE0C28-76A3-B747-B022-5FFC763286A9}" type="presParOf" srcId="{2C00957A-2874-48B5-AA22-AE75D3BBDEDC}" destId="{14F78496-85F9-49F0-9485-E74A14DE27A5}" srcOrd="7" destOrd="0" presId="urn:microsoft.com/office/officeart/2018/2/layout/IconCircleList"/>
    <dgm:cxn modelId="{57F32F47-3803-784A-AF1C-D467549902B6}" type="presParOf" srcId="{2C00957A-2874-48B5-AA22-AE75D3BBDEDC}" destId="{1832BC94-F6ED-487C-8215-A4D94892BCF1}" srcOrd="8" destOrd="0" presId="urn:microsoft.com/office/officeart/2018/2/layout/IconCircleList"/>
    <dgm:cxn modelId="{F2DB66D3-9EF2-6D48-8EC7-C1EC6691B222}" type="presParOf" srcId="{1832BC94-F6ED-487C-8215-A4D94892BCF1}" destId="{42BFBBAB-D670-4A05-89D4-79F0000504AA}" srcOrd="0" destOrd="0" presId="urn:microsoft.com/office/officeart/2018/2/layout/IconCircleList"/>
    <dgm:cxn modelId="{779B83BA-2A28-6340-8E27-6C43F608B661}" type="presParOf" srcId="{1832BC94-F6ED-487C-8215-A4D94892BCF1}" destId="{3D977DA3-7D4E-47E8-859E-9102C09E3817}" srcOrd="1" destOrd="0" presId="urn:microsoft.com/office/officeart/2018/2/layout/IconCircleList"/>
    <dgm:cxn modelId="{8D532561-B621-784D-B1E2-1921FC972EA8}" type="presParOf" srcId="{1832BC94-F6ED-487C-8215-A4D94892BCF1}" destId="{AACD42C2-8CD3-4433-B88C-7908926A58EB}" srcOrd="2" destOrd="0" presId="urn:microsoft.com/office/officeart/2018/2/layout/IconCircleList"/>
    <dgm:cxn modelId="{201DD213-5C07-154C-81D9-0A2DFB663288}" type="presParOf" srcId="{1832BC94-F6ED-487C-8215-A4D94892BCF1}" destId="{A24C9F45-B8F1-48F8-BA24-F3FF980B88EE}" srcOrd="3" destOrd="0" presId="urn:microsoft.com/office/officeart/2018/2/layout/IconCircleList"/>
    <dgm:cxn modelId="{BFD0150C-B8D1-2C48-81EA-85F49915FC2D}" type="presParOf" srcId="{2C00957A-2874-48B5-AA22-AE75D3BBDEDC}" destId="{6DE32435-A104-4F44-B85C-8CD23B70A3D3}" srcOrd="9" destOrd="0" presId="urn:microsoft.com/office/officeart/2018/2/layout/IconCircleList"/>
    <dgm:cxn modelId="{D72F2BB4-E797-6C48-9883-7498F568A5AB}" type="presParOf" srcId="{2C00957A-2874-48B5-AA22-AE75D3BBDEDC}" destId="{2D8628E9-E8A8-4EC1-8525-C81648BAC3F8}" srcOrd="10" destOrd="0" presId="urn:microsoft.com/office/officeart/2018/2/layout/IconCircleList"/>
    <dgm:cxn modelId="{7EF8FB8C-E23A-7B49-8EA8-F19D1660EB1B}" type="presParOf" srcId="{2D8628E9-E8A8-4EC1-8525-C81648BAC3F8}" destId="{6BC3AEA7-E66E-466B-BE8A-6C611103A1BC}" srcOrd="0" destOrd="0" presId="urn:microsoft.com/office/officeart/2018/2/layout/IconCircleList"/>
    <dgm:cxn modelId="{B76301C2-F754-174B-81D6-52AAF83D9763}" type="presParOf" srcId="{2D8628E9-E8A8-4EC1-8525-C81648BAC3F8}" destId="{2628359D-8097-40DC-9640-2815C5C6128B}" srcOrd="1" destOrd="0" presId="urn:microsoft.com/office/officeart/2018/2/layout/IconCircleList"/>
    <dgm:cxn modelId="{19618CCF-BDC3-314F-9895-231C185146D3}" type="presParOf" srcId="{2D8628E9-E8A8-4EC1-8525-C81648BAC3F8}" destId="{23252D8C-6739-4DC1-84F6-0EED4D4C106F}" srcOrd="2" destOrd="0" presId="urn:microsoft.com/office/officeart/2018/2/layout/IconCircleList"/>
    <dgm:cxn modelId="{6DF871D1-A66C-3D41-A1DF-8397C7CB6B0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319EC2-4596-43BC-898B-350279659DF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63BB1B4-1D5B-4D37-A547-6D6F4EBB2A3D}">
      <dgm:prSet/>
      <dgm:spPr/>
      <dgm:t>
        <a:bodyPr/>
        <a:lstStyle/>
        <a:p>
          <a:r>
            <a:rPr lang="en-US" dirty="0"/>
            <a:t>Experiment</a:t>
          </a:r>
        </a:p>
      </dgm:t>
    </dgm:pt>
    <dgm:pt modelId="{EE943036-EC2C-40EA-A0D1-58BFF0CBC78A}" type="parTrans" cxnId="{58ACDD1E-437C-44CE-9DE8-D8B918DAAA13}">
      <dgm:prSet/>
      <dgm:spPr/>
      <dgm:t>
        <a:bodyPr/>
        <a:lstStyle/>
        <a:p>
          <a:endParaRPr lang="en-US"/>
        </a:p>
      </dgm:t>
    </dgm:pt>
    <dgm:pt modelId="{06AD36AB-D76D-4BC6-BF5F-BF1891CBDF45}" type="sibTrans" cxnId="{58ACDD1E-437C-44CE-9DE8-D8B918DAAA13}">
      <dgm:prSet/>
      <dgm:spPr/>
      <dgm:t>
        <a:bodyPr/>
        <a:lstStyle/>
        <a:p>
          <a:endParaRPr lang="en-US"/>
        </a:p>
      </dgm:t>
    </dgm:pt>
    <dgm:pt modelId="{B38184BF-3BEB-4A03-A9AD-94F3834044BC}">
      <dgm:prSet/>
      <dgm:spPr/>
      <dgm:t>
        <a:bodyPr/>
        <a:lstStyle/>
        <a:p>
          <a:r>
            <a:rPr lang="en-US" dirty="0"/>
            <a:t>Aspire Dashboard Integration</a:t>
          </a:r>
        </a:p>
      </dgm:t>
    </dgm:pt>
    <dgm:pt modelId="{4E7D85D8-7637-40E3-B297-AD614DF6C8C3}" type="parTrans" cxnId="{9116054C-5F54-42B2-861E-9C701B54B717}">
      <dgm:prSet/>
      <dgm:spPr/>
      <dgm:t>
        <a:bodyPr/>
        <a:lstStyle/>
        <a:p>
          <a:endParaRPr lang="en-US"/>
        </a:p>
      </dgm:t>
    </dgm:pt>
    <dgm:pt modelId="{606907AD-CF81-4BE2-8D83-0A19E2D5D15B}" type="sibTrans" cxnId="{9116054C-5F54-42B2-861E-9C701B54B717}">
      <dgm:prSet/>
      <dgm:spPr/>
      <dgm:t>
        <a:bodyPr/>
        <a:lstStyle/>
        <a:p>
          <a:endParaRPr lang="en-US"/>
        </a:p>
      </dgm:t>
    </dgm:pt>
    <dgm:pt modelId="{5AD4C68D-2651-4A90-8F9C-548CC7848AA9}">
      <dgm:prSet/>
      <dgm:spPr/>
      <dgm:t>
        <a:bodyPr/>
        <a:lstStyle/>
        <a:p>
          <a:r>
            <a:rPr lang="en-US"/>
            <a:t>Observable</a:t>
          </a:r>
        </a:p>
      </dgm:t>
    </dgm:pt>
    <dgm:pt modelId="{A2BBA361-466E-4944-A0B5-2E2E5E6F5737}" type="parTrans" cxnId="{42476DFF-7512-4E96-9175-C9891802EF9C}">
      <dgm:prSet/>
      <dgm:spPr/>
      <dgm:t>
        <a:bodyPr/>
        <a:lstStyle/>
        <a:p>
          <a:endParaRPr lang="en-US"/>
        </a:p>
      </dgm:t>
    </dgm:pt>
    <dgm:pt modelId="{90589F66-1F6A-4D82-A95D-6EDD4074BA14}" type="sibTrans" cxnId="{42476DFF-7512-4E96-9175-C9891802EF9C}">
      <dgm:prSet/>
      <dgm:spPr/>
      <dgm:t>
        <a:bodyPr/>
        <a:lstStyle/>
        <a:p>
          <a:endParaRPr lang="en-US"/>
        </a:p>
      </dgm:t>
    </dgm:pt>
    <dgm:pt modelId="{9632BE9F-4DB0-45E8-ADA7-46148E4BB84F}">
      <dgm:prSet/>
      <dgm:spPr/>
      <dgm:t>
        <a:bodyPr/>
        <a:lstStyle/>
        <a:p>
          <a:r>
            <a:rPr lang="en-US" dirty="0"/>
            <a:t>Request tracing</a:t>
          </a:r>
        </a:p>
      </dgm:t>
    </dgm:pt>
    <dgm:pt modelId="{88879360-20B4-4FBE-B605-102928EC6C7B}" type="parTrans" cxnId="{71C25E72-1F34-4DB0-8B3F-A9155CAC829B}">
      <dgm:prSet/>
      <dgm:spPr/>
      <dgm:t>
        <a:bodyPr/>
        <a:lstStyle/>
        <a:p>
          <a:endParaRPr lang="en-US"/>
        </a:p>
      </dgm:t>
    </dgm:pt>
    <dgm:pt modelId="{DC4AA915-498A-435E-BD35-3C42DC1F3B1F}" type="sibTrans" cxnId="{71C25E72-1F34-4DB0-8B3F-A9155CAC829B}">
      <dgm:prSet/>
      <dgm:spPr/>
      <dgm:t>
        <a:bodyPr/>
        <a:lstStyle/>
        <a:p>
          <a:endParaRPr lang="en-US"/>
        </a:p>
      </dgm:t>
    </dgm:pt>
    <dgm:pt modelId="{B28F6329-E4C7-41A5-A199-265206E29301}">
      <dgm:prSet/>
      <dgm:spPr/>
      <dgm:t>
        <a:bodyPr/>
        <a:lstStyle/>
        <a:p>
          <a:r>
            <a:rPr lang="en-US"/>
            <a:t>Endpoint Configuration</a:t>
          </a:r>
        </a:p>
      </dgm:t>
    </dgm:pt>
    <dgm:pt modelId="{82D1F047-5D82-4248-9576-6DCAAD54D38E}" type="parTrans" cxnId="{1BB8D046-2F59-4DBD-9F77-FF77CE0D67FA}">
      <dgm:prSet/>
      <dgm:spPr/>
      <dgm:t>
        <a:bodyPr/>
        <a:lstStyle/>
        <a:p>
          <a:endParaRPr lang="en-US"/>
        </a:p>
      </dgm:t>
    </dgm:pt>
    <dgm:pt modelId="{D84F70FE-CCA1-412B-940A-2C6A85614A30}" type="sibTrans" cxnId="{1BB8D046-2F59-4DBD-9F77-FF77CE0D67FA}">
      <dgm:prSet/>
      <dgm:spPr/>
      <dgm:t>
        <a:bodyPr/>
        <a:lstStyle/>
        <a:p>
          <a:endParaRPr lang="en-US"/>
        </a:p>
      </dgm:t>
    </dgm:pt>
    <dgm:pt modelId="{7F1A5C18-B4F7-43A5-8545-BA6CC42B6525}">
      <dgm:prSet/>
      <dgm:spPr/>
      <dgm:t>
        <a:bodyPr/>
        <a:lstStyle/>
        <a:p>
          <a:r>
            <a:rPr lang="en-US" dirty="0"/>
            <a:t>Your feedback is needed!</a:t>
          </a:r>
        </a:p>
      </dgm:t>
    </dgm:pt>
    <dgm:pt modelId="{4B10476C-3A1C-49D0-BAA3-CAE37AD196EE}" type="parTrans" cxnId="{832F5CA5-3640-459E-9696-9F14C0A74816}">
      <dgm:prSet/>
      <dgm:spPr/>
      <dgm:t>
        <a:bodyPr/>
        <a:lstStyle/>
        <a:p>
          <a:endParaRPr lang="en-US"/>
        </a:p>
      </dgm:t>
    </dgm:pt>
    <dgm:pt modelId="{A8E6B20E-5438-4F32-8A31-D5A4340FC75F}" type="sibTrans" cxnId="{832F5CA5-3640-459E-9696-9F14C0A74816}">
      <dgm:prSet/>
      <dgm:spPr/>
      <dgm:t>
        <a:bodyPr/>
        <a:lstStyle/>
        <a:p>
          <a:endParaRPr lang="en-US"/>
        </a:p>
      </dgm:t>
    </dgm:pt>
    <dgm:pt modelId="{7D2494DA-B2B1-4E78-98BE-5BA711969F09}" type="pres">
      <dgm:prSet presAssocID="{E2319EC2-4596-43BC-898B-350279659DF4}" presName="root" presStyleCnt="0">
        <dgm:presLayoutVars>
          <dgm:dir/>
          <dgm:resizeHandles val="exact"/>
        </dgm:presLayoutVars>
      </dgm:prSet>
      <dgm:spPr/>
    </dgm:pt>
    <dgm:pt modelId="{BE89062B-76E7-4781-88AA-17EE37192508}" type="pres">
      <dgm:prSet presAssocID="{E63BB1B4-1D5B-4D37-A547-6D6F4EBB2A3D}" presName="compNode" presStyleCnt="0"/>
      <dgm:spPr/>
    </dgm:pt>
    <dgm:pt modelId="{206E887A-9915-4C60-9214-4F8700E508C7}" type="pres">
      <dgm:prSet presAssocID="{E63BB1B4-1D5B-4D37-A547-6D6F4EBB2A3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aker"/>
        </a:ext>
      </dgm:extLst>
    </dgm:pt>
    <dgm:pt modelId="{915DD2B8-DC2E-4C87-8C61-49D0F33C3BC0}" type="pres">
      <dgm:prSet presAssocID="{E63BB1B4-1D5B-4D37-A547-6D6F4EBB2A3D}" presName="spaceRect" presStyleCnt="0"/>
      <dgm:spPr/>
    </dgm:pt>
    <dgm:pt modelId="{A59A4C62-27A4-42AD-BE25-5C5D59C1B8F9}" type="pres">
      <dgm:prSet presAssocID="{E63BB1B4-1D5B-4D37-A547-6D6F4EBB2A3D}" presName="textRect" presStyleLbl="revTx" presStyleIdx="0" presStyleCnt="6">
        <dgm:presLayoutVars>
          <dgm:chMax val="1"/>
          <dgm:chPref val="1"/>
        </dgm:presLayoutVars>
      </dgm:prSet>
      <dgm:spPr/>
    </dgm:pt>
    <dgm:pt modelId="{FD581D3D-544F-418F-AEF7-4FE6BB6EF6A0}" type="pres">
      <dgm:prSet presAssocID="{06AD36AB-D76D-4BC6-BF5F-BF1891CBDF45}" presName="sibTrans" presStyleCnt="0"/>
      <dgm:spPr/>
    </dgm:pt>
    <dgm:pt modelId="{99C0D1F1-B88B-4BC3-8F87-751B7E8E9317}" type="pres">
      <dgm:prSet presAssocID="{B38184BF-3BEB-4A03-A9AD-94F3834044BC}" presName="compNode" presStyleCnt="0"/>
      <dgm:spPr/>
    </dgm:pt>
    <dgm:pt modelId="{4A814A85-82CD-4ACF-B17D-FFDF75625E55}" type="pres">
      <dgm:prSet presAssocID="{B38184BF-3BEB-4A03-A9AD-94F3834044BC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432E8C8-3435-4DC1-B4DE-D033AA64CCF5}" type="pres">
      <dgm:prSet presAssocID="{B38184BF-3BEB-4A03-A9AD-94F3834044BC}" presName="spaceRect" presStyleCnt="0"/>
      <dgm:spPr/>
    </dgm:pt>
    <dgm:pt modelId="{24BA61E8-EDB5-480A-8ED6-4FFF59013FBB}" type="pres">
      <dgm:prSet presAssocID="{B38184BF-3BEB-4A03-A9AD-94F3834044BC}" presName="textRect" presStyleLbl="revTx" presStyleIdx="1" presStyleCnt="6">
        <dgm:presLayoutVars>
          <dgm:chMax val="1"/>
          <dgm:chPref val="1"/>
        </dgm:presLayoutVars>
      </dgm:prSet>
      <dgm:spPr/>
    </dgm:pt>
    <dgm:pt modelId="{08DD4B8D-57BC-465F-AE4D-0360FE35D01D}" type="pres">
      <dgm:prSet presAssocID="{606907AD-CF81-4BE2-8D83-0A19E2D5D15B}" presName="sibTrans" presStyleCnt="0"/>
      <dgm:spPr/>
    </dgm:pt>
    <dgm:pt modelId="{EC283918-B020-4AA6-B51D-58D2906115DC}" type="pres">
      <dgm:prSet presAssocID="{5AD4C68D-2651-4A90-8F9C-548CC7848AA9}" presName="compNode" presStyleCnt="0"/>
      <dgm:spPr/>
    </dgm:pt>
    <dgm:pt modelId="{D38256C4-23EC-4FB7-8EC7-25D4A71C32BF}" type="pres">
      <dgm:prSet presAssocID="{5AD4C68D-2651-4A90-8F9C-548CC7848AA9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asses"/>
        </a:ext>
      </dgm:extLst>
    </dgm:pt>
    <dgm:pt modelId="{D07B91E5-030F-4934-AC2A-499979F36476}" type="pres">
      <dgm:prSet presAssocID="{5AD4C68D-2651-4A90-8F9C-548CC7848AA9}" presName="spaceRect" presStyleCnt="0"/>
      <dgm:spPr/>
    </dgm:pt>
    <dgm:pt modelId="{88D1E09B-AD59-435E-93D6-F1B811712913}" type="pres">
      <dgm:prSet presAssocID="{5AD4C68D-2651-4A90-8F9C-548CC7848AA9}" presName="textRect" presStyleLbl="revTx" presStyleIdx="2" presStyleCnt="6">
        <dgm:presLayoutVars>
          <dgm:chMax val="1"/>
          <dgm:chPref val="1"/>
        </dgm:presLayoutVars>
      </dgm:prSet>
      <dgm:spPr/>
    </dgm:pt>
    <dgm:pt modelId="{F5942592-B750-48F8-8512-8090E252BA7E}" type="pres">
      <dgm:prSet presAssocID="{90589F66-1F6A-4D82-A95D-6EDD4074BA14}" presName="sibTrans" presStyleCnt="0"/>
      <dgm:spPr/>
    </dgm:pt>
    <dgm:pt modelId="{24A9C1C6-5DD9-4D5F-A8E2-E3B551E63866}" type="pres">
      <dgm:prSet presAssocID="{9632BE9F-4DB0-45E8-ADA7-46148E4BB84F}" presName="compNode" presStyleCnt="0"/>
      <dgm:spPr/>
    </dgm:pt>
    <dgm:pt modelId="{D7D76B39-F686-4F1E-88B1-5ED3B513F597}" type="pres">
      <dgm:prSet presAssocID="{9632BE9F-4DB0-45E8-ADA7-46148E4BB84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7C36E13A-70B3-4BE4-9BC0-F9DA04619251}" type="pres">
      <dgm:prSet presAssocID="{9632BE9F-4DB0-45E8-ADA7-46148E4BB84F}" presName="spaceRect" presStyleCnt="0"/>
      <dgm:spPr/>
    </dgm:pt>
    <dgm:pt modelId="{43C13317-6962-422A-8723-90DAC287DC16}" type="pres">
      <dgm:prSet presAssocID="{9632BE9F-4DB0-45E8-ADA7-46148E4BB84F}" presName="textRect" presStyleLbl="revTx" presStyleIdx="3" presStyleCnt="6">
        <dgm:presLayoutVars>
          <dgm:chMax val="1"/>
          <dgm:chPref val="1"/>
        </dgm:presLayoutVars>
      </dgm:prSet>
      <dgm:spPr/>
    </dgm:pt>
    <dgm:pt modelId="{A255F957-C1EE-47CF-900D-83CBBBCDEB19}" type="pres">
      <dgm:prSet presAssocID="{DC4AA915-498A-435E-BD35-3C42DC1F3B1F}" presName="sibTrans" presStyleCnt="0"/>
      <dgm:spPr/>
    </dgm:pt>
    <dgm:pt modelId="{39EFDF5C-B113-41C6-AA1F-2B7BAB3D3FC8}" type="pres">
      <dgm:prSet presAssocID="{B28F6329-E4C7-41A5-A199-265206E29301}" presName="compNode" presStyleCnt="0"/>
      <dgm:spPr/>
    </dgm:pt>
    <dgm:pt modelId="{4E43B2B9-8A18-40D5-BC2F-AB7C88235EF6}" type="pres">
      <dgm:prSet presAssocID="{B28F6329-E4C7-41A5-A199-265206E29301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0F58F9A-B151-4272-BE12-5E523C833220}" type="pres">
      <dgm:prSet presAssocID="{B28F6329-E4C7-41A5-A199-265206E29301}" presName="spaceRect" presStyleCnt="0"/>
      <dgm:spPr/>
    </dgm:pt>
    <dgm:pt modelId="{E2B63267-C36A-441C-8434-357257EDB5F8}" type="pres">
      <dgm:prSet presAssocID="{B28F6329-E4C7-41A5-A199-265206E29301}" presName="textRect" presStyleLbl="revTx" presStyleIdx="4" presStyleCnt="6">
        <dgm:presLayoutVars>
          <dgm:chMax val="1"/>
          <dgm:chPref val="1"/>
        </dgm:presLayoutVars>
      </dgm:prSet>
      <dgm:spPr/>
    </dgm:pt>
    <dgm:pt modelId="{6558976E-9691-44DF-A713-44831A666910}" type="pres">
      <dgm:prSet presAssocID="{D84F70FE-CCA1-412B-940A-2C6A85614A30}" presName="sibTrans" presStyleCnt="0"/>
      <dgm:spPr/>
    </dgm:pt>
    <dgm:pt modelId="{8828165B-F4D7-41F8-A97B-B533CE150035}" type="pres">
      <dgm:prSet presAssocID="{7F1A5C18-B4F7-43A5-8545-BA6CC42B6525}" presName="compNode" presStyleCnt="0"/>
      <dgm:spPr/>
    </dgm:pt>
    <dgm:pt modelId="{C16C9591-36B0-49BA-9D2D-76CCC0C5047E}" type="pres">
      <dgm:prSet presAssocID="{7F1A5C18-B4F7-43A5-8545-BA6CC42B6525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7833770F-9B50-4285-A6AC-E904C01765EE}" type="pres">
      <dgm:prSet presAssocID="{7F1A5C18-B4F7-43A5-8545-BA6CC42B6525}" presName="spaceRect" presStyleCnt="0"/>
      <dgm:spPr/>
    </dgm:pt>
    <dgm:pt modelId="{508D40D0-1A74-4028-B26E-EC87DA8F4D30}" type="pres">
      <dgm:prSet presAssocID="{7F1A5C18-B4F7-43A5-8545-BA6CC42B6525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3656E70A-7EAF-4FAC-B508-9C9CF9B9B5DE}" type="presOf" srcId="{5AD4C68D-2651-4A90-8F9C-548CC7848AA9}" destId="{88D1E09B-AD59-435E-93D6-F1B811712913}" srcOrd="0" destOrd="0" presId="urn:microsoft.com/office/officeart/2018/2/layout/IconLabelList"/>
    <dgm:cxn modelId="{A98E8410-26C2-4108-96E0-4956CC99A502}" type="presOf" srcId="{E63BB1B4-1D5B-4D37-A547-6D6F4EBB2A3D}" destId="{A59A4C62-27A4-42AD-BE25-5C5D59C1B8F9}" srcOrd="0" destOrd="0" presId="urn:microsoft.com/office/officeart/2018/2/layout/IconLabelList"/>
    <dgm:cxn modelId="{58ACDD1E-437C-44CE-9DE8-D8B918DAAA13}" srcId="{E2319EC2-4596-43BC-898B-350279659DF4}" destId="{E63BB1B4-1D5B-4D37-A547-6D6F4EBB2A3D}" srcOrd="0" destOrd="0" parTransId="{EE943036-EC2C-40EA-A0D1-58BFF0CBC78A}" sibTransId="{06AD36AB-D76D-4BC6-BF5F-BF1891CBDF45}"/>
    <dgm:cxn modelId="{C1889332-9647-45FF-9A3F-039DD550776E}" type="presOf" srcId="{7F1A5C18-B4F7-43A5-8545-BA6CC42B6525}" destId="{508D40D0-1A74-4028-B26E-EC87DA8F4D30}" srcOrd="0" destOrd="0" presId="urn:microsoft.com/office/officeart/2018/2/layout/IconLabelList"/>
    <dgm:cxn modelId="{1BB8D046-2F59-4DBD-9F77-FF77CE0D67FA}" srcId="{E2319EC2-4596-43BC-898B-350279659DF4}" destId="{B28F6329-E4C7-41A5-A199-265206E29301}" srcOrd="4" destOrd="0" parTransId="{82D1F047-5D82-4248-9576-6DCAAD54D38E}" sibTransId="{D84F70FE-CCA1-412B-940A-2C6A85614A30}"/>
    <dgm:cxn modelId="{9116054C-5F54-42B2-861E-9C701B54B717}" srcId="{E2319EC2-4596-43BC-898B-350279659DF4}" destId="{B38184BF-3BEB-4A03-A9AD-94F3834044BC}" srcOrd="1" destOrd="0" parTransId="{4E7D85D8-7637-40E3-B297-AD614DF6C8C3}" sibTransId="{606907AD-CF81-4BE2-8D83-0A19E2D5D15B}"/>
    <dgm:cxn modelId="{FB34DE63-CB81-4B30-A744-513C4DB11B8D}" type="presOf" srcId="{E2319EC2-4596-43BC-898B-350279659DF4}" destId="{7D2494DA-B2B1-4E78-98BE-5BA711969F09}" srcOrd="0" destOrd="0" presId="urn:microsoft.com/office/officeart/2018/2/layout/IconLabelList"/>
    <dgm:cxn modelId="{08466A66-E979-464E-B7EA-865B5A573E89}" type="presOf" srcId="{B38184BF-3BEB-4A03-A9AD-94F3834044BC}" destId="{24BA61E8-EDB5-480A-8ED6-4FFF59013FBB}" srcOrd="0" destOrd="0" presId="urn:microsoft.com/office/officeart/2018/2/layout/IconLabelList"/>
    <dgm:cxn modelId="{71C25E72-1F34-4DB0-8B3F-A9155CAC829B}" srcId="{E2319EC2-4596-43BC-898B-350279659DF4}" destId="{9632BE9F-4DB0-45E8-ADA7-46148E4BB84F}" srcOrd="3" destOrd="0" parTransId="{88879360-20B4-4FBE-B605-102928EC6C7B}" sibTransId="{DC4AA915-498A-435E-BD35-3C42DC1F3B1F}"/>
    <dgm:cxn modelId="{832F5CA5-3640-459E-9696-9F14C0A74816}" srcId="{E2319EC2-4596-43BC-898B-350279659DF4}" destId="{7F1A5C18-B4F7-43A5-8545-BA6CC42B6525}" srcOrd="5" destOrd="0" parTransId="{4B10476C-3A1C-49D0-BAA3-CAE37AD196EE}" sibTransId="{A8E6B20E-5438-4F32-8A31-D5A4340FC75F}"/>
    <dgm:cxn modelId="{952054AD-A8D2-4A6B-9BF7-7B086AB1AA8C}" type="presOf" srcId="{B28F6329-E4C7-41A5-A199-265206E29301}" destId="{E2B63267-C36A-441C-8434-357257EDB5F8}" srcOrd="0" destOrd="0" presId="urn:microsoft.com/office/officeart/2018/2/layout/IconLabelList"/>
    <dgm:cxn modelId="{F354E4E8-7B74-43C1-9B26-AF42A307F1DD}" type="presOf" srcId="{9632BE9F-4DB0-45E8-ADA7-46148E4BB84F}" destId="{43C13317-6962-422A-8723-90DAC287DC16}" srcOrd="0" destOrd="0" presId="urn:microsoft.com/office/officeart/2018/2/layout/IconLabelList"/>
    <dgm:cxn modelId="{42476DFF-7512-4E96-9175-C9891802EF9C}" srcId="{E2319EC2-4596-43BC-898B-350279659DF4}" destId="{5AD4C68D-2651-4A90-8F9C-548CC7848AA9}" srcOrd="2" destOrd="0" parTransId="{A2BBA361-466E-4944-A0B5-2E2E5E6F5737}" sibTransId="{90589F66-1F6A-4D82-A95D-6EDD4074BA14}"/>
    <dgm:cxn modelId="{1786847D-71EC-4F82-8A85-D8C965D4845B}" type="presParOf" srcId="{7D2494DA-B2B1-4E78-98BE-5BA711969F09}" destId="{BE89062B-76E7-4781-88AA-17EE37192508}" srcOrd="0" destOrd="0" presId="urn:microsoft.com/office/officeart/2018/2/layout/IconLabelList"/>
    <dgm:cxn modelId="{2E31135D-8E21-42AB-AE3A-C47C6744BB0C}" type="presParOf" srcId="{BE89062B-76E7-4781-88AA-17EE37192508}" destId="{206E887A-9915-4C60-9214-4F8700E508C7}" srcOrd="0" destOrd="0" presId="urn:microsoft.com/office/officeart/2018/2/layout/IconLabelList"/>
    <dgm:cxn modelId="{7F377CE5-FF62-4EA6-AD07-C2746CFCC371}" type="presParOf" srcId="{BE89062B-76E7-4781-88AA-17EE37192508}" destId="{915DD2B8-DC2E-4C87-8C61-49D0F33C3BC0}" srcOrd="1" destOrd="0" presId="urn:microsoft.com/office/officeart/2018/2/layout/IconLabelList"/>
    <dgm:cxn modelId="{3F76E17B-D98B-4B8A-829A-33A1B5AA12CF}" type="presParOf" srcId="{BE89062B-76E7-4781-88AA-17EE37192508}" destId="{A59A4C62-27A4-42AD-BE25-5C5D59C1B8F9}" srcOrd="2" destOrd="0" presId="urn:microsoft.com/office/officeart/2018/2/layout/IconLabelList"/>
    <dgm:cxn modelId="{046803FB-E7F2-4853-906B-9B81C10BFBDD}" type="presParOf" srcId="{7D2494DA-B2B1-4E78-98BE-5BA711969F09}" destId="{FD581D3D-544F-418F-AEF7-4FE6BB6EF6A0}" srcOrd="1" destOrd="0" presId="urn:microsoft.com/office/officeart/2018/2/layout/IconLabelList"/>
    <dgm:cxn modelId="{315F2520-5323-4FD7-97C6-9B970FC2DEA5}" type="presParOf" srcId="{7D2494DA-B2B1-4E78-98BE-5BA711969F09}" destId="{99C0D1F1-B88B-4BC3-8F87-751B7E8E9317}" srcOrd="2" destOrd="0" presId="urn:microsoft.com/office/officeart/2018/2/layout/IconLabelList"/>
    <dgm:cxn modelId="{7FB9C574-7501-4768-BF9E-A45E4D70EBA6}" type="presParOf" srcId="{99C0D1F1-B88B-4BC3-8F87-751B7E8E9317}" destId="{4A814A85-82CD-4ACF-B17D-FFDF75625E55}" srcOrd="0" destOrd="0" presId="urn:microsoft.com/office/officeart/2018/2/layout/IconLabelList"/>
    <dgm:cxn modelId="{1C67B456-5DC3-423B-8A96-743E51BF5E19}" type="presParOf" srcId="{99C0D1F1-B88B-4BC3-8F87-751B7E8E9317}" destId="{9432E8C8-3435-4DC1-B4DE-D033AA64CCF5}" srcOrd="1" destOrd="0" presId="urn:microsoft.com/office/officeart/2018/2/layout/IconLabelList"/>
    <dgm:cxn modelId="{E40F5FF0-C017-473D-9F37-8FF8BE4AA8EE}" type="presParOf" srcId="{99C0D1F1-B88B-4BC3-8F87-751B7E8E9317}" destId="{24BA61E8-EDB5-480A-8ED6-4FFF59013FBB}" srcOrd="2" destOrd="0" presId="urn:microsoft.com/office/officeart/2018/2/layout/IconLabelList"/>
    <dgm:cxn modelId="{06C32648-E88A-4142-AE93-533F219DE388}" type="presParOf" srcId="{7D2494DA-B2B1-4E78-98BE-5BA711969F09}" destId="{08DD4B8D-57BC-465F-AE4D-0360FE35D01D}" srcOrd="3" destOrd="0" presId="urn:microsoft.com/office/officeart/2018/2/layout/IconLabelList"/>
    <dgm:cxn modelId="{D357E01F-0F16-4412-ADA0-D379B4987505}" type="presParOf" srcId="{7D2494DA-B2B1-4E78-98BE-5BA711969F09}" destId="{EC283918-B020-4AA6-B51D-58D2906115DC}" srcOrd="4" destOrd="0" presId="urn:microsoft.com/office/officeart/2018/2/layout/IconLabelList"/>
    <dgm:cxn modelId="{57ACADD9-2C7E-4D31-9A73-12DE3CDB4EC1}" type="presParOf" srcId="{EC283918-B020-4AA6-B51D-58D2906115DC}" destId="{D38256C4-23EC-4FB7-8EC7-25D4A71C32BF}" srcOrd="0" destOrd="0" presId="urn:microsoft.com/office/officeart/2018/2/layout/IconLabelList"/>
    <dgm:cxn modelId="{76DBC932-DDA9-4BCD-83E2-08DAFCBE6900}" type="presParOf" srcId="{EC283918-B020-4AA6-B51D-58D2906115DC}" destId="{D07B91E5-030F-4934-AC2A-499979F36476}" srcOrd="1" destOrd="0" presId="urn:microsoft.com/office/officeart/2018/2/layout/IconLabelList"/>
    <dgm:cxn modelId="{0524E8AD-E773-49C4-ACE3-08B11A3F3E30}" type="presParOf" srcId="{EC283918-B020-4AA6-B51D-58D2906115DC}" destId="{88D1E09B-AD59-435E-93D6-F1B811712913}" srcOrd="2" destOrd="0" presId="urn:microsoft.com/office/officeart/2018/2/layout/IconLabelList"/>
    <dgm:cxn modelId="{FAA78D75-1DD3-4C0B-946F-397225A48C2F}" type="presParOf" srcId="{7D2494DA-B2B1-4E78-98BE-5BA711969F09}" destId="{F5942592-B750-48F8-8512-8090E252BA7E}" srcOrd="5" destOrd="0" presId="urn:microsoft.com/office/officeart/2018/2/layout/IconLabelList"/>
    <dgm:cxn modelId="{E9421691-E5AB-4E05-BEAE-CF6E9E7192C4}" type="presParOf" srcId="{7D2494DA-B2B1-4E78-98BE-5BA711969F09}" destId="{24A9C1C6-5DD9-4D5F-A8E2-E3B551E63866}" srcOrd="6" destOrd="0" presId="urn:microsoft.com/office/officeart/2018/2/layout/IconLabelList"/>
    <dgm:cxn modelId="{0F123D3E-BF03-4D68-8BD6-DD67EF3468F6}" type="presParOf" srcId="{24A9C1C6-5DD9-4D5F-A8E2-E3B551E63866}" destId="{D7D76B39-F686-4F1E-88B1-5ED3B513F597}" srcOrd="0" destOrd="0" presId="urn:microsoft.com/office/officeart/2018/2/layout/IconLabelList"/>
    <dgm:cxn modelId="{10072EB6-D735-4D44-81AE-11003130867A}" type="presParOf" srcId="{24A9C1C6-5DD9-4D5F-A8E2-E3B551E63866}" destId="{7C36E13A-70B3-4BE4-9BC0-F9DA04619251}" srcOrd="1" destOrd="0" presId="urn:microsoft.com/office/officeart/2018/2/layout/IconLabelList"/>
    <dgm:cxn modelId="{3F41A0CD-3646-4DB3-AF78-F36562B84213}" type="presParOf" srcId="{24A9C1C6-5DD9-4D5F-A8E2-E3B551E63866}" destId="{43C13317-6962-422A-8723-90DAC287DC16}" srcOrd="2" destOrd="0" presId="urn:microsoft.com/office/officeart/2018/2/layout/IconLabelList"/>
    <dgm:cxn modelId="{46A7A4E6-B28E-4960-84C8-0A298FE37173}" type="presParOf" srcId="{7D2494DA-B2B1-4E78-98BE-5BA711969F09}" destId="{A255F957-C1EE-47CF-900D-83CBBBCDEB19}" srcOrd="7" destOrd="0" presId="urn:microsoft.com/office/officeart/2018/2/layout/IconLabelList"/>
    <dgm:cxn modelId="{835D011E-4B4B-45BD-9E5B-0E9465850490}" type="presParOf" srcId="{7D2494DA-B2B1-4E78-98BE-5BA711969F09}" destId="{39EFDF5C-B113-41C6-AA1F-2B7BAB3D3FC8}" srcOrd="8" destOrd="0" presId="urn:microsoft.com/office/officeart/2018/2/layout/IconLabelList"/>
    <dgm:cxn modelId="{0C82F082-8D8E-4DAE-9695-A4AA209E2090}" type="presParOf" srcId="{39EFDF5C-B113-41C6-AA1F-2B7BAB3D3FC8}" destId="{4E43B2B9-8A18-40D5-BC2F-AB7C88235EF6}" srcOrd="0" destOrd="0" presId="urn:microsoft.com/office/officeart/2018/2/layout/IconLabelList"/>
    <dgm:cxn modelId="{49F18319-6C42-488D-9AA6-3D90696D4BE4}" type="presParOf" srcId="{39EFDF5C-B113-41C6-AA1F-2B7BAB3D3FC8}" destId="{40F58F9A-B151-4272-BE12-5E523C833220}" srcOrd="1" destOrd="0" presId="urn:microsoft.com/office/officeart/2018/2/layout/IconLabelList"/>
    <dgm:cxn modelId="{E8DF276A-E255-4C0B-AA65-1426DF4DF5ED}" type="presParOf" srcId="{39EFDF5C-B113-41C6-AA1F-2B7BAB3D3FC8}" destId="{E2B63267-C36A-441C-8434-357257EDB5F8}" srcOrd="2" destOrd="0" presId="urn:microsoft.com/office/officeart/2018/2/layout/IconLabelList"/>
    <dgm:cxn modelId="{91E32B35-01E3-4950-ABA5-BA211E9DF2A0}" type="presParOf" srcId="{7D2494DA-B2B1-4E78-98BE-5BA711969F09}" destId="{6558976E-9691-44DF-A713-44831A666910}" srcOrd="9" destOrd="0" presId="urn:microsoft.com/office/officeart/2018/2/layout/IconLabelList"/>
    <dgm:cxn modelId="{5DAFA60E-CAE8-45F3-8EC0-A2563B6AABD5}" type="presParOf" srcId="{7D2494DA-B2B1-4E78-98BE-5BA711969F09}" destId="{8828165B-F4D7-41F8-A97B-B533CE150035}" srcOrd="10" destOrd="0" presId="urn:microsoft.com/office/officeart/2018/2/layout/IconLabelList"/>
    <dgm:cxn modelId="{46600DF8-43D3-41C4-BC37-1B2C6C41281E}" type="presParOf" srcId="{8828165B-F4D7-41F8-A97B-B533CE150035}" destId="{C16C9591-36B0-49BA-9D2D-76CCC0C5047E}" srcOrd="0" destOrd="0" presId="urn:microsoft.com/office/officeart/2018/2/layout/IconLabelList"/>
    <dgm:cxn modelId="{B36401D7-A6CF-4888-A11B-A5AC5EA02007}" type="presParOf" srcId="{8828165B-F4D7-41F8-A97B-B533CE150035}" destId="{7833770F-9B50-4285-A6AC-E904C01765EE}" srcOrd="1" destOrd="0" presId="urn:microsoft.com/office/officeart/2018/2/layout/IconLabelList"/>
    <dgm:cxn modelId="{2164E756-061B-42ED-9439-D2D02C2CC8FC}" type="presParOf" srcId="{8828165B-F4D7-41F8-A97B-B533CE150035}" destId="{508D40D0-1A74-4028-B26E-EC87DA8F4D3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Write apps using </a:t>
          </a:r>
          <a:r>
            <a:rPr lang="en-US" b="0" dirty="0"/>
            <a:t>traditional</a:t>
          </a:r>
          <a:r>
            <a:rPr lang="en-US" dirty="0"/>
            <a:t> </a:t>
          </a:r>
          <a:r>
            <a:rPr lang="en-US" b="1" dirty="0"/>
            <a:t>JavaScript</a:t>
          </a:r>
          <a:r>
            <a:rPr lang="en-US" dirty="0"/>
            <a:t>, </a:t>
          </a:r>
          <a:r>
            <a:rPr lang="en-US" b="1" dirty="0"/>
            <a:t>HTML</a:t>
          </a:r>
          <a:r>
            <a:rPr lang="en-US" dirty="0"/>
            <a:t> and </a:t>
          </a:r>
          <a:r>
            <a:rPr lang="en-US" b="1" dirty="0"/>
            <a:t>CSS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Access native APIs </a:t>
          </a:r>
          <a:r>
            <a:rPr lang="en-US" dirty="0"/>
            <a:t>from JavaScript web apps</a:t>
          </a:r>
          <a:endParaRPr lang="en-US" b="1" dirty="0"/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Integrate exiting </a:t>
          </a:r>
          <a:r>
            <a:rPr lang="en-US" b="0" dirty="0"/>
            <a:t>web apps and controls into native apps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Supports </a:t>
          </a:r>
          <a:r>
            <a:rPr lang="en-US" b="1" dirty="0"/>
            <a:t>Angular</a:t>
          </a:r>
          <a:r>
            <a:rPr lang="en-US" dirty="0"/>
            <a:t>, </a:t>
          </a:r>
          <a:r>
            <a:rPr lang="en-US" b="1" dirty="0"/>
            <a:t>React</a:t>
          </a:r>
          <a:r>
            <a:rPr lang="en-US" dirty="0"/>
            <a:t>, </a:t>
          </a:r>
          <a:r>
            <a:rPr lang="en-US" b="1" dirty="0"/>
            <a:t>Vue</a:t>
          </a:r>
          <a:r>
            <a:rPr lang="en-US" dirty="0"/>
            <a:t>, and even </a:t>
          </a:r>
          <a:r>
            <a:rPr lang="en-US" b="1" dirty="0"/>
            <a:t>Vanilla</a:t>
          </a:r>
          <a:r>
            <a:rPr lang="en-US" dirty="0"/>
            <a:t> JavaScript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Access JavaScript </a:t>
          </a:r>
          <a:r>
            <a:rPr lang="en-US" dirty="0"/>
            <a:t>APIs from .NET code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Seamless</a:t>
          </a:r>
          <a:r>
            <a:rPr lang="en-US" b="0" dirty="0"/>
            <a:t> UX experience for web and native controls</a:t>
          </a:r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1" presStyleCnt="6"/>
      <dgm:spPr/>
    </dgm:pt>
    <dgm:pt modelId="{6F593B82-64BB-4BAA-A7EA-F8604519A27E}" type="pres">
      <dgm:prSet presAssocID="{7C25629B-7BE0-4060-A311-CB8EC69EE2E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1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2" presStyleCnt="6"/>
      <dgm:spPr/>
    </dgm:pt>
    <dgm:pt modelId="{645E5C0F-4EE0-4331-9A7A-BEBD576599FA}" type="pres">
      <dgm:prSet presAssocID="{9EE5856C-A3E9-456B-9722-9311CB2EC522}" presName="iconRect" presStyleLbl="node1" presStyleIdx="2" presStyleCnt="6"/>
      <dgm:spPr>
        <a:blipFill>
          <a:blip xmlns:r="http://schemas.openxmlformats.org/officeDocument/2006/relationships" r:embed="rId5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>
          <a:noFill/>
        </a:ln>
      </dgm:spPr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2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3" presStyleCnt="6"/>
      <dgm:spPr/>
    </dgm:pt>
    <dgm:pt modelId="{BD04B3A2-C999-43D2-B064-E92927905634}" type="pres">
      <dgm:prSet presAssocID="{A3B69CAC-4411-477E-9DD8-E964718EEC2A}" presName="iconRect" presStyleLbl="node1" presStyleIdx="3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3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1122105-6B38-DF46-B4C1-75262797356E}" type="presOf" srcId="{A3B69CAC-4411-477E-9DD8-E964718EEC2A}" destId="{305DC2A9-BCBE-4DA7-B920-12D0F7382738}" srcOrd="0" destOrd="0" presId="urn:microsoft.com/office/officeart/2018/2/layout/IconCircleList"/>
    <dgm:cxn modelId="{5FE12909-A1CE-544C-BAC6-700B30825218}" type="presOf" srcId="{98895FC0-5EAA-411B-8665-E08623B703E8}" destId="{10D89D2C-BBC9-40D5-BD25-23AE43108822}" srcOrd="0" destOrd="0" presId="urn:microsoft.com/office/officeart/2018/2/layout/IconCircleList"/>
    <dgm:cxn modelId="{6B259B3E-63F1-AA40-832F-8541B1E172BE}" type="presOf" srcId="{7C25629B-7BE0-4060-A311-CB8EC69EE2E6}" destId="{6F6A5959-ED5F-440B-8C2C-A5F60A48489F}" srcOrd="0" destOrd="0" presId="urn:microsoft.com/office/officeart/2018/2/layout/IconCircleList"/>
    <dgm:cxn modelId="{9F6E5F5E-E443-4F4F-898A-01A289392F96}" srcId="{CA776B67-E16A-4A69-92BA-E106BB50D462}" destId="{9EE5856C-A3E9-456B-9722-9311CB2EC522}" srcOrd="2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184B7D7E-6269-DD4C-BB44-D4870DB61886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B876B9F-213D-2846-85DF-75192049EFAB}" type="presOf" srcId="{9EE5856C-A3E9-456B-9722-9311CB2EC522}" destId="{1E649675-98F9-42E6-95E3-BDC217D1E4D4}" srcOrd="0" destOrd="0" presId="urn:microsoft.com/office/officeart/2018/2/layout/IconCircleList"/>
    <dgm:cxn modelId="{DC823CAD-B3BA-47E0-BA8D-AD27B9AC0F9A}" srcId="{CA776B67-E16A-4A69-92BA-E106BB50D462}" destId="{A3B69CAC-4411-477E-9DD8-E964718EEC2A}" srcOrd="3" destOrd="0" parTransId="{D3A1F87B-AF77-49E3-985D-10B0AD1E50A1}" sibTransId="{D0F23786-6BE5-4811-BAC8-5368B41896DE}"/>
    <dgm:cxn modelId="{1DEF11B9-366D-D94B-B613-B4EB0514E32A}" type="presOf" srcId="{891C1394-00FC-4568-A4C3-1846F38B5122}" destId="{4170AA13-D034-40D9-AB8D-5965D009A904}" srcOrd="0" destOrd="0" presId="urn:microsoft.com/office/officeart/2018/2/layout/IconCircleList"/>
    <dgm:cxn modelId="{B42C0FC2-31C0-4638-83CD-18E20EF6C58F}" srcId="{CA776B67-E16A-4A69-92BA-E106BB50D462}" destId="{7C25629B-7BE0-4060-A311-CB8EC69EE2E6}" srcOrd="1" destOrd="0" parTransId="{F6DD759F-354A-4A1D-AB6D-08B1224C8311}" sibTransId="{F5C19D2A-11EE-4638-8E0A-0050CB6D1E66}"/>
    <dgm:cxn modelId="{AACFB2C5-F082-9943-A97C-C61F52E27034}" type="presOf" srcId="{7E7C4553-7677-40F7-BC7F-4106E4636510}" destId="{A24C9F45-B8F1-48F8-BA24-F3FF980B88EE}" srcOrd="0" destOrd="0" presId="urn:microsoft.com/office/officeart/2018/2/layout/IconCircleList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7795D3D1-5B9F-7942-981D-EDCC3995ECB9}" type="presOf" srcId="{3D624F15-8D75-4D34-AD02-955869E9D1D3}" destId="{14F78496-85F9-49F0-9485-E74A14DE27A5}" srcOrd="0" destOrd="0" presId="urn:microsoft.com/office/officeart/2018/2/layout/IconCircleList"/>
    <dgm:cxn modelId="{45B81DE3-CCE5-C44A-98E7-8F84B2AA2861}" type="presOf" srcId="{97E1B58A-19C0-4639-8601-1719FB9EEE4A}" destId="{6DE32435-A104-4F44-B85C-8CD23B70A3D3}" srcOrd="0" destOrd="0" presId="urn:microsoft.com/office/officeart/2018/2/layout/IconCircleList"/>
    <dgm:cxn modelId="{818780E7-BE0A-B643-AC8D-AB24811FC015}" type="presOf" srcId="{E31B1E2C-C649-4CCB-87E7-9475B21966A2}" destId="{9A2730E2-0846-4C53-AC0B-83D192BB99A4}" srcOrd="0" destOrd="0" presId="urn:microsoft.com/office/officeart/2018/2/layout/IconCircleList"/>
    <dgm:cxn modelId="{532C01E9-0D44-D345-8543-A2DA6317D247}" type="presOf" srcId="{D0F23786-6BE5-4811-BAC8-5368B41896DE}" destId="{744EC820-93FD-41F3-8D27-EE04931AF22E}" srcOrd="0" destOrd="0" presId="urn:microsoft.com/office/officeart/2018/2/layout/IconCircleList"/>
    <dgm:cxn modelId="{B46B6A96-BEB3-0441-BAEF-81D261EB26C8}" type="presParOf" srcId="{20C09CB8-7849-4496-BEA9-4095346F7FDC}" destId="{2C00957A-2874-48B5-AA22-AE75D3BBDEDC}" srcOrd="0" destOrd="0" presId="urn:microsoft.com/office/officeart/2018/2/layout/IconCircleList"/>
    <dgm:cxn modelId="{74385901-6277-AE4F-9538-61297B913F4D}" type="presParOf" srcId="{2C00957A-2874-48B5-AA22-AE75D3BBDEDC}" destId="{9DC33458-7BFE-45E6-95D1-6D1BD6AB90AB}" srcOrd="0" destOrd="0" presId="urn:microsoft.com/office/officeart/2018/2/layout/IconCircleList"/>
    <dgm:cxn modelId="{F21384F7-DA27-EE43-8BA3-C25750394FB2}" type="presParOf" srcId="{9DC33458-7BFE-45E6-95D1-6D1BD6AB90AB}" destId="{66B2BA33-006C-4DB1-BEE0-2D5410CAF301}" srcOrd="0" destOrd="0" presId="urn:microsoft.com/office/officeart/2018/2/layout/IconCircleList"/>
    <dgm:cxn modelId="{9A643D28-5D0B-034D-890F-D3481FA8D1E5}" type="presParOf" srcId="{9DC33458-7BFE-45E6-95D1-6D1BD6AB90AB}" destId="{CD24A871-82B6-4230-9CB2-84D2CBB1218F}" srcOrd="1" destOrd="0" presId="urn:microsoft.com/office/officeart/2018/2/layout/IconCircleList"/>
    <dgm:cxn modelId="{A1E31014-7A6D-BA48-8667-FF4B124B7DB8}" type="presParOf" srcId="{9DC33458-7BFE-45E6-95D1-6D1BD6AB90AB}" destId="{41A6C383-B3E5-41FD-B86C-CE5191B9819F}" srcOrd="2" destOrd="0" presId="urn:microsoft.com/office/officeart/2018/2/layout/IconCircleList"/>
    <dgm:cxn modelId="{5F3C8415-C94B-6648-95AA-78E9087E0DF4}" type="presParOf" srcId="{9DC33458-7BFE-45E6-95D1-6D1BD6AB90AB}" destId="{10D89D2C-BBC9-40D5-BD25-23AE43108822}" srcOrd="3" destOrd="0" presId="urn:microsoft.com/office/officeart/2018/2/layout/IconCircleList"/>
    <dgm:cxn modelId="{8E11FFAA-9C95-A44A-A08E-51DEF2A2C171}" type="presParOf" srcId="{2C00957A-2874-48B5-AA22-AE75D3BBDEDC}" destId="{4170AA13-D034-40D9-AB8D-5965D009A904}" srcOrd="1" destOrd="0" presId="urn:microsoft.com/office/officeart/2018/2/layout/IconCircleList"/>
    <dgm:cxn modelId="{AE8AEEB6-53CB-544C-AD91-8243423C1E86}" type="presParOf" srcId="{2C00957A-2874-48B5-AA22-AE75D3BBDEDC}" destId="{C18EBD4A-3E99-49CB-8651-D80E40043D9A}" srcOrd="2" destOrd="0" presId="urn:microsoft.com/office/officeart/2018/2/layout/IconCircleList"/>
    <dgm:cxn modelId="{1933DF9F-B64D-AA44-9E3E-CC16246DC8CD}" type="presParOf" srcId="{C18EBD4A-3E99-49CB-8651-D80E40043D9A}" destId="{5FA81A52-37E5-4C80-9B8F-95EC7AB60DFC}" srcOrd="0" destOrd="0" presId="urn:microsoft.com/office/officeart/2018/2/layout/IconCircleList"/>
    <dgm:cxn modelId="{30E632CF-777C-5D41-AC85-E1F504711A63}" type="presParOf" srcId="{C18EBD4A-3E99-49CB-8651-D80E40043D9A}" destId="{6F593B82-64BB-4BAA-A7EA-F8604519A27E}" srcOrd="1" destOrd="0" presId="urn:microsoft.com/office/officeart/2018/2/layout/IconCircleList"/>
    <dgm:cxn modelId="{1C2399A6-F50B-594F-B157-B67B60BEED23}" type="presParOf" srcId="{C18EBD4A-3E99-49CB-8651-D80E40043D9A}" destId="{983E8DB5-9D36-42F3-9A49-04962B970D3C}" srcOrd="2" destOrd="0" presId="urn:microsoft.com/office/officeart/2018/2/layout/IconCircleList"/>
    <dgm:cxn modelId="{A76248D8-A70E-364A-8FC1-23780FD2F8B8}" type="presParOf" srcId="{C18EBD4A-3E99-49CB-8651-D80E40043D9A}" destId="{6F6A5959-ED5F-440B-8C2C-A5F60A48489F}" srcOrd="3" destOrd="0" presId="urn:microsoft.com/office/officeart/2018/2/layout/IconCircleList"/>
    <dgm:cxn modelId="{35A52CB1-4B31-3B4D-8FA5-4FCDBC3A5052}" type="presParOf" srcId="{2C00957A-2874-48B5-AA22-AE75D3BBDEDC}" destId="{7A8864A6-0303-4C26-B6B4-9BB25ADFC192}" srcOrd="3" destOrd="0" presId="urn:microsoft.com/office/officeart/2018/2/layout/IconCircleList"/>
    <dgm:cxn modelId="{ED0BC77E-80EA-6540-B935-BD91E0387BB3}" type="presParOf" srcId="{2C00957A-2874-48B5-AA22-AE75D3BBDEDC}" destId="{E54013CB-2D36-45DF-B289-06DA3873C1BE}" srcOrd="4" destOrd="0" presId="urn:microsoft.com/office/officeart/2018/2/layout/IconCircleList"/>
    <dgm:cxn modelId="{8394D814-195E-A949-9187-4C6E1F7BEF08}" type="presParOf" srcId="{E54013CB-2D36-45DF-B289-06DA3873C1BE}" destId="{8B37C509-089F-447E-98CD-2A0B41BA1F1E}" srcOrd="0" destOrd="0" presId="urn:microsoft.com/office/officeart/2018/2/layout/IconCircleList"/>
    <dgm:cxn modelId="{302501AC-E7AB-ED4D-BE72-D66CF4B772EF}" type="presParOf" srcId="{E54013CB-2D36-45DF-B289-06DA3873C1BE}" destId="{645E5C0F-4EE0-4331-9A7A-BEBD576599FA}" srcOrd="1" destOrd="0" presId="urn:microsoft.com/office/officeart/2018/2/layout/IconCircleList"/>
    <dgm:cxn modelId="{762343FC-65D8-E94F-8C35-0637C9606ACD}" type="presParOf" srcId="{E54013CB-2D36-45DF-B289-06DA3873C1BE}" destId="{C00DBAE8-631B-406A-9EC8-FCDDC8153E05}" srcOrd="2" destOrd="0" presId="urn:microsoft.com/office/officeart/2018/2/layout/IconCircleList"/>
    <dgm:cxn modelId="{E9945EAF-D9C7-1544-BF20-2113CD229373}" type="presParOf" srcId="{E54013CB-2D36-45DF-B289-06DA3873C1BE}" destId="{1E649675-98F9-42E6-95E3-BDC217D1E4D4}" srcOrd="3" destOrd="0" presId="urn:microsoft.com/office/officeart/2018/2/layout/IconCircleList"/>
    <dgm:cxn modelId="{AC5E25A0-E155-D243-AE02-2754C221314B}" type="presParOf" srcId="{2C00957A-2874-48B5-AA22-AE75D3BBDEDC}" destId="{14F78496-85F9-49F0-9485-E74A14DE27A5}" srcOrd="5" destOrd="0" presId="urn:microsoft.com/office/officeart/2018/2/layout/IconCircleList"/>
    <dgm:cxn modelId="{D0D8403D-40F0-EE41-86A8-C9F20854CFD9}" type="presParOf" srcId="{2C00957A-2874-48B5-AA22-AE75D3BBDEDC}" destId="{571CD41B-6522-46E5-B2C8-3AB8DB1A32AB}" srcOrd="6" destOrd="0" presId="urn:microsoft.com/office/officeart/2018/2/layout/IconCircleList"/>
    <dgm:cxn modelId="{D5CA9A5D-13FF-A24C-8316-4402A857519A}" type="presParOf" srcId="{571CD41B-6522-46E5-B2C8-3AB8DB1A32AB}" destId="{7506BF42-C1E2-4F56-9239-9B7D5A2993D9}" srcOrd="0" destOrd="0" presId="urn:microsoft.com/office/officeart/2018/2/layout/IconCircleList"/>
    <dgm:cxn modelId="{A644C3B1-65C0-3A4A-8BAD-7AE5F4BE1E22}" type="presParOf" srcId="{571CD41B-6522-46E5-B2C8-3AB8DB1A32AB}" destId="{BD04B3A2-C999-43D2-B064-E92927905634}" srcOrd="1" destOrd="0" presId="urn:microsoft.com/office/officeart/2018/2/layout/IconCircleList"/>
    <dgm:cxn modelId="{1B15FC78-1399-6242-84C9-DA87C994E259}" type="presParOf" srcId="{571CD41B-6522-46E5-B2C8-3AB8DB1A32AB}" destId="{6B5222FD-C75F-454F-A18F-AE846F9CF576}" srcOrd="2" destOrd="0" presId="urn:microsoft.com/office/officeart/2018/2/layout/IconCircleList"/>
    <dgm:cxn modelId="{BFA79AB8-603D-284D-9C54-99177F2147EF}" type="presParOf" srcId="{571CD41B-6522-46E5-B2C8-3AB8DB1A32AB}" destId="{305DC2A9-BCBE-4DA7-B920-12D0F7382738}" srcOrd="3" destOrd="0" presId="urn:microsoft.com/office/officeart/2018/2/layout/IconCircleList"/>
    <dgm:cxn modelId="{26AB181A-9A33-3747-8727-83EECC94B5B6}" type="presParOf" srcId="{2C00957A-2874-48B5-AA22-AE75D3BBDEDC}" destId="{744EC820-93FD-41F3-8D27-EE04931AF22E}" srcOrd="7" destOrd="0" presId="urn:microsoft.com/office/officeart/2018/2/layout/IconCircleList"/>
    <dgm:cxn modelId="{9DD675EC-351D-4847-8ADC-02DCFB996288}" type="presParOf" srcId="{2C00957A-2874-48B5-AA22-AE75D3BBDEDC}" destId="{1832BC94-F6ED-487C-8215-A4D94892BCF1}" srcOrd="8" destOrd="0" presId="urn:microsoft.com/office/officeart/2018/2/layout/IconCircleList"/>
    <dgm:cxn modelId="{7E8F21EE-022F-EA49-8F44-DC0EE49DB468}" type="presParOf" srcId="{1832BC94-F6ED-487C-8215-A4D94892BCF1}" destId="{42BFBBAB-D670-4A05-89D4-79F0000504AA}" srcOrd="0" destOrd="0" presId="urn:microsoft.com/office/officeart/2018/2/layout/IconCircleList"/>
    <dgm:cxn modelId="{79ECDD74-CCEC-E340-AE4C-BC87D2BC7117}" type="presParOf" srcId="{1832BC94-F6ED-487C-8215-A4D94892BCF1}" destId="{3D977DA3-7D4E-47E8-859E-9102C09E3817}" srcOrd="1" destOrd="0" presId="urn:microsoft.com/office/officeart/2018/2/layout/IconCircleList"/>
    <dgm:cxn modelId="{13C0C7F1-B2FA-AB46-956C-F0AC6948CA25}" type="presParOf" srcId="{1832BC94-F6ED-487C-8215-A4D94892BCF1}" destId="{AACD42C2-8CD3-4433-B88C-7908926A58EB}" srcOrd="2" destOrd="0" presId="urn:microsoft.com/office/officeart/2018/2/layout/IconCircleList"/>
    <dgm:cxn modelId="{03532237-417D-B04B-92AA-88AFFEB2A10B}" type="presParOf" srcId="{1832BC94-F6ED-487C-8215-A4D94892BCF1}" destId="{A24C9F45-B8F1-48F8-BA24-F3FF980B88EE}" srcOrd="3" destOrd="0" presId="urn:microsoft.com/office/officeart/2018/2/layout/IconCircleList"/>
    <dgm:cxn modelId="{8D272068-BCE3-C445-8E34-769A3B423DBC}" type="presParOf" srcId="{2C00957A-2874-48B5-AA22-AE75D3BBDEDC}" destId="{6DE32435-A104-4F44-B85C-8CD23B70A3D3}" srcOrd="9" destOrd="0" presId="urn:microsoft.com/office/officeart/2018/2/layout/IconCircleList"/>
    <dgm:cxn modelId="{85380C14-5783-254F-81FF-5CE2A3E6F802}" type="presParOf" srcId="{2C00957A-2874-48B5-AA22-AE75D3BBDEDC}" destId="{2D8628E9-E8A8-4EC1-8525-C81648BAC3F8}" srcOrd="10" destOrd="0" presId="urn:microsoft.com/office/officeart/2018/2/layout/IconCircleList"/>
    <dgm:cxn modelId="{40DF4508-64EB-594C-8AF1-3ACC8905053C}" type="presParOf" srcId="{2D8628E9-E8A8-4EC1-8525-C81648BAC3F8}" destId="{6BC3AEA7-E66E-466B-BE8A-6C611103A1BC}" srcOrd="0" destOrd="0" presId="urn:microsoft.com/office/officeart/2018/2/layout/IconCircleList"/>
    <dgm:cxn modelId="{5C5AE4E2-38A0-AB4F-AD26-8930F757FC0E}" type="presParOf" srcId="{2D8628E9-E8A8-4EC1-8525-C81648BAC3F8}" destId="{2628359D-8097-40DC-9640-2815C5C6128B}" srcOrd="1" destOrd="0" presId="urn:microsoft.com/office/officeart/2018/2/layout/IconCircleList"/>
    <dgm:cxn modelId="{20ABCA70-4762-E342-8B55-352BDFC5FDB5}" type="presParOf" srcId="{2D8628E9-E8A8-4EC1-8525-C81648BAC3F8}" destId="{23252D8C-6739-4DC1-84F6-0EED4D4C106F}" srcOrd="2" destOrd="0" presId="urn:microsoft.com/office/officeart/2018/2/layout/IconCircleList"/>
    <dgm:cxn modelId="{59F1244C-ADD4-F74D-AD4B-450A047BF09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B9FA36-04C0-415C-8416-418BAEFBC56C}" type="doc">
      <dgm:prSet loTypeId="urn:microsoft.com/office/officeart/2005/8/layout/default" loCatId="list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5296B5F-61B7-4B59-AA25-AE675A5E9BA3}">
      <dgm:prSet/>
      <dgm:spPr/>
      <dgm:t>
        <a:bodyPr/>
        <a:lstStyle/>
        <a:p>
          <a:r>
            <a:rPr lang="en-US" dirty="0"/>
            <a:t>MVVM Helpers</a:t>
          </a:r>
        </a:p>
      </dgm:t>
    </dgm:pt>
    <dgm:pt modelId="{422365F4-FFA6-4138-83CD-8442153F4B63}" type="parTrans" cxnId="{89D8815C-6EEB-48F3-905C-295FBC6AE856}">
      <dgm:prSet/>
      <dgm:spPr/>
      <dgm:t>
        <a:bodyPr/>
        <a:lstStyle/>
        <a:p>
          <a:endParaRPr lang="en-US"/>
        </a:p>
      </dgm:t>
    </dgm:pt>
    <dgm:pt modelId="{C3C5A899-2C58-41C1-87C4-44D86B2ADD0A}" type="sibTrans" cxnId="{89D8815C-6EEB-48F3-905C-295FBC6AE856}">
      <dgm:prSet/>
      <dgm:spPr/>
      <dgm:t>
        <a:bodyPr/>
        <a:lstStyle/>
        <a:p>
          <a:endParaRPr lang="en-US"/>
        </a:p>
      </dgm:t>
    </dgm:pt>
    <dgm:pt modelId="{ED8B1FB5-2F62-B247-AF3F-7D512EF301A1}">
      <dgm:prSet/>
      <dgm:spPr/>
      <dgm:t>
        <a:bodyPr/>
        <a:lstStyle/>
        <a:p>
          <a:r>
            <a:rPr lang="en-US" dirty="0"/>
            <a:t>Diagnostics</a:t>
          </a:r>
        </a:p>
      </dgm:t>
    </dgm:pt>
    <dgm:pt modelId="{80F05044-F694-C140-AF73-D61A507AF5A6}" type="parTrans" cxnId="{6A751AA2-A7EF-7549-A9C4-D96383BFE2BB}">
      <dgm:prSet/>
      <dgm:spPr/>
      <dgm:t>
        <a:bodyPr/>
        <a:lstStyle/>
        <a:p>
          <a:endParaRPr lang="en-US"/>
        </a:p>
      </dgm:t>
    </dgm:pt>
    <dgm:pt modelId="{A0A1AA5A-D111-0D41-B800-56208A504FC0}" type="sibTrans" cxnId="{6A751AA2-A7EF-7549-A9C4-D96383BFE2BB}">
      <dgm:prSet/>
      <dgm:spPr/>
      <dgm:t>
        <a:bodyPr/>
        <a:lstStyle/>
        <a:p>
          <a:endParaRPr lang="en-US"/>
        </a:p>
      </dgm:t>
    </dgm:pt>
    <dgm:pt modelId="{DEAAF033-B200-3B4E-AE19-0C2681CCF74A}">
      <dgm:prSet/>
      <dgm:spPr/>
      <dgm:t>
        <a:bodyPr/>
        <a:lstStyle/>
        <a:p>
          <a:r>
            <a:rPr lang="en-US" dirty="0"/>
            <a:t>Code Guards</a:t>
          </a:r>
        </a:p>
      </dgm:t>
    </dgm:pt>
    <dgm:pt modelId="{7D7D214C-5A83-DD41-9577-F67A89E0CABE}" type="parTrans" cxnId="{00A7F102-9353-1B48-A495-9E0DE8A48558}">
      <dgm:prSet/>
      <dgm:spPr/>
      <dgm:t>
        <a:bodyPr/>
        <a:lstStyle/>
        <a:p>
          <a:endParaRPr lang="en-US"/>
        </a:p>
      </dgm:t>
    </dgm:pt>
    <dgm:pt modelId="{6B0CE7D7-AF28-4047-9A97-0D04CB5920F2}" type="sibTrans" cxnId="{00A7F102-9353-1B48-A495-9E0DE8A48558}">
      <dgm:prSet/>
      <dgm:spPr/>
      <dgm:t>
        <a:bodyPr/>
        <a:lstStyle/>
        <a:p>
          <a:endParaRPr lang="en-US"/>
        </a:p>
      </dgm:t>
    </dgm:pt>
    <dgm:pt modelId="{E23015E9-7041-804D-92B2-BCBB0E3ABF2F}">
      <dgm:prSet/>
      <dgm:spPr/>
      <dgm:t>
        <a:bodyPr/>
        <a:lstStyle/>
        <a:p>
          <a:r>
            <a:rPr lang="en-US" dirty="0"/>
            <a:t>Exception Helpers</a:t>
          </a:r>
        </a:p>
      </dgm:t>
    </dgm:pt>
    <dgm:pt modelId="{418C50BF-C59B-FD45-AA98-5D82B1593B02}" type="parTrans" cxnId="{FBC3781A-F735-E840-A03F-B8012885914D}">
      <dgm:prSet/>
      <dgm:spPr/>
      <dgm:t>
        <a:bodyPr/>
        <a:lstStyle/>
        <a:p>
          <a:endParaRPr lang="en-US"/>
        </a:p>
      </dgm:t>
    </dgm:pt>
    <dgm:pt modelId="{1BBCC812-338E-064B-8B99-C69011E828CF}" type="sibTrans" cxnId="{FBC3781A-F735-E840-A03F-B8012885914D}">
      <dgm:prSet/>
      <dgm:spPr/>
      <dgm:t>
        <a:bodyPr/>
        <a:lstStyle/>
        <a:p>
          <a:endParaRPr lang="en-US"/>
        </a:p>
      </dgm:t>
    </dgm:pt>
    <dgm:pt modelId="{E05B00A9-96B9-AE43-99D4-2FF2ED812C22}">
      <dgm:prSet/>
      <dgm:spPr/>
      <dgm:t>
        <a:bodyPr/>
        <a:lstStyle/>
        <a:p>
          <a:r>
            <a:rPr lang="en-US" dirty="0"/>
            <a:t>High Performance Types</a:t>
          </a:r>
        </a:p>
      </dgm:t>
    </dgm:pt>
    <dgm:pt modelId="{6773C4CE-FD4E-6345-996B-E3E188801888}" type="parTrans" cxnId="{A6C172ED-E7FD-2C4D-B5A7-2EC689A0BB8F}">
      <dgm:prSet/>
      <dgm:spPr/>
      <dgm:t>
        <a:bodyPr/>
        <a:lstStyle/>
        <a:p>
          <a:endParaRPr lang="en-US"/>
        </a:p>
      </dgm:t>
    </dgm:pt>
    <dgm:pt modelId="{31B8D6B3-AA86-1F4C-8172-0B03487ABF86}" type="sibTrans" cxnId="{A6C172ED-E7FD-2C4D-B5A7-2EC689A0BB8F}">
      <dgm:prSet/>
      <dgm:spPr/>
      <dgm:t>
        <a:bodyPr/>
        <a:lstStyle/>
        <a:p>
          <a:endParaRPr lang="en-US"/>
        </a:p>
      </dgm:t>
    </dgm:pt>
    <dgm:pt modelId="{EAE1F1EC-8AB4-9542-920A-783F278D977D}">
      <dgm:prSet/>
      <dgm:spPr/>
      <dgm:t>
        <a:bodyPr/>
        <a:lstStyle/>
        <a:p>
          <a:r>
            <a:rPr lang="en-US" dirty="0"/>
            <a:t>Span2D Memory2D</a:t>
          </a:r>
        </a:p>
      </dgm:t>
    </dgm:pt>
    <dgm:pt modelId="{F8B458E4-1411-DB4B-911C-03F653F3E5EB}" type="parTrans" cxnId="{DD978B81-FD37-7E4F-88E8-01E636910D7B}">
      <dgm:prSet/>
      <dgm:spPr/>
      <dgm:t>
        <a:bodyPr/>
        <a:lstStyle/>
        <a:p>
          <a:endParaRPr lang="en-US"/>
        </a:p>
      </dgm:t>
    </dgm:pt>
    <dgm:pt modelId="{7D3AAC17-5269-A54B-9DC0-AD3CFD7AFB29}" type="sibTrans" cxnId="{DD978B81-FD37-7E4F-88E8-01E636910D7B}">
      <dgm:prSet/>
      <dgm:spPr/>
      <dgm:t>
        <a:bodyPr/>
        <a:lstStyle/>
        <a:p>
          <a:endParaRPr lang="en-US"/>
        </a:p>
      </dgm:t>
    </dgm:pt>
    <dgm:pt modelId="{C8C1DC12-0C2D-8F48-8B4E-2917E0926D65}">
      <dgm:prSet/>
      <dgm:spPr/>
      <dgm:t>
        <a:bodyPr/>
        <a:lstStyle/>
        <a:p>
          <a:r>
            <a:rPr lang="en-US" dirty="0"/>
            <a:t>Pools</a:t>
          </a:r>
        </a:p>
      </dgm:t>
    </dgm:pt>
    <dgm:pt modelId="{375C1F25-2615-9A49-B2CE-8A81B49C3524}" type="parTrans" cxnId="{459D726B-018B-6246-92C6-B1C284DFE9D4}">
      <dgm:prSet/>
      <dgm:spPr/>
      <dgm:t>
        <a:bodyPr/>
        <a:lstStyle/>
        <a:p>
          <a:endParaRPr lang="en-US"/>
        </a:p>
      </dgm:t>
    </dgm:pt>
    <dgm:pt modelId="{F717346F-2FBD-5848-8521-20C1D8850FD3}" type="sibTrans" cxnId="{459D726B-018B-6246-92C6-B1C284DFE9D4}">
      <dgm:prSet/>
      <dgm:spPr/>
      <dgm:t>
        <a:bodyPr/>
        <a:lstStyle/>
        <a:p>
          <a:endParaRPr lang="en-US"/>
        </a:p>
      </dgm:t>
    </dgm:pt>
    <dgm:pt modelId="{BE2BF57C-E2B8-7945-A946-3ABDEDD3EDFE}">
      <dgm:prSet/>
      <dgm:spPr/>
      <dgm:t>
        <a:bodyPr/>
        <a:lstStyle/>
        <a:p>
          <a:r>
            <a:rPr lang="en-US" dirty="0"/>
            <a:t>Parallelization Helpers</a:t>
          </a:r>
        </a:p>
      </dgm:t>
    </dgm:pt>
    <dgm:pt modelId="{E9A5CFFC-5C3C-5C4E-9F46-E76712A46065}" type="parTrans" cxnId="{3F12A8D6-831A-C649-A119-29F46A15B966}">
      <dgm:prSet/>
      <dgm:spPr/>
      <dgm:t>
        <a:bodyPr/>
        <a:lstStyle/>
        <a:p>
          <a:endParaRPr lang="en-US"/>
        </a:p>
      </dgm:t>
    </dgm:pt>
    <dgm:pt modelId="{840927F9-6234-A548-B1F2-02CA7C8F7919}" type="sibTrans" cxnId="{3F12A8D6-831A-C649-A119-29F46A15B966}">
      <dgm:prSet/>
      <dgm:spPr/>
      <dgm:t>
        <a:bodyPr/>
        <a:lstStyle/>
        <a:p>
          <a:endParaRPr lang="en-US"/>
        </a:p>
      </dgm:t>
    </dgm:pt>
    <dgm:pt modelId="{B107BBE1-B071-FD47-9B22-8A8408687010}" type="pres">
      <dgm:prSet presAssocID="{EFB9FA36-04C0-415C-8416-418BAEFBC56C}" presName="diagram" presStyleCnt="0">
        <dgm:presLayoutVars>
          <dgm:dir/>
          <dgm:resizeHandles val="exact"/>
        </dgm:presLayoutVars>
      </dgm:prSet>
      <dgm:spPr/>
    </dgm:pt>
    <dgm:pt modelId="{CE54BA23-0CF9-0D4F-926E-1E48A75DF957}" type="pres">
      <dgm:prSet presAssocID="{15296B5F-61B7-4B59-AA25-AE675A5E9BA3}" presName="node" presStyleLbl="node1" presStyleIdx="0" presStyleCnt="8">
        <dgm:presLayoutVars>
          <dgm:bulletEnabled val="1"/>
        </dgm:presLayoutVars>
      </dgm:prSet>
      <dgm:spPr/>
    </dgm:pt>
    <dgm:pt modelId="{B7AE36C5-82FB-554D-8170-FC9796368763}" type="pres">
      <dgm:prSet presAssocID="{C3C5A899-2C58-41C1-87C4-44D86B2ADD0A}" presName="sibTrans" presStyleCnt="0"/>
      <dgm:spPr/>
    </dgm:pt>
    <dgm:pt modelId="{18A598F0-9B53-BE40-8E99-C7271A788785}" type="pres">
      <dgm:prSet presAssocID="{ED8B1FB5-2F62-B247-AF3F-7D512EF301A1}" presName="node" presStyleLbl="node1" presStyleIdx="1" presStyleCnt="8">
        <dgm:presLayoutVars>
          <dgm:bulletEnabled val="1"/>
        </dgm:presLayoutVars>
      </dgm:prSet>
      <dgm:spPr/>
    </dgm:pt>
    <dgm:pt modelId="{FC33CEE0-3289-E94D-8124-D8B21C977D45}" type="pres">
      <dgm:prSet presAssocID="{A0A1AA5A-D111-0D41-B800-56208A504FC0}" presName="sibTrans" presStyleCnt="0"/>
      <dgm:spPr/>
    </dgm:pt>
    <dgm:pt modelId="{6B5E1504-7BA2-3045-BFD9-7995F618D3D1}" type="pres">
      <dgm:prSet presAssocID="{DEAAF033-B200-3B4E-AE19-0C2681CCF74A}" presName="node" presStyleLbl="node1" presStyleIdx="2" presStyleCnt="8">
        <dgm:presLayoutVars>
          <dgm:bulletEnabled val="1"/>
        </dgm:presLayoutVars>
      </dgm:prSet>
      <dgm:spPr/>
    </dgm:pt>
    <dgm:pt modelId="{73539C61-5D69-A24C-BF73-0FFA234392BF}" type="pres">
      <dgm:prSet presAssocID="{6B0CE7D7-AF28-4047-9A97-0D04CB5920F2}" presName="sibTrans" presStyleCnt="0"/>
      <dgm:spPr/>
    </dgm:pt>
    <dgm:pt modelId="{B6DD6BCC-C341-6141-896F-8803A81C84F7}" type="pres">
      <dgm:prSet presAssocID="{E23015E9-7041-804D-92B2-BCBB0E3ABF2F}" presName="node" presStyleLbl="node1" presStyleIdx="3" presStyleCnt="8">
        <dgm:presLayoutVars>
          <dgm:bulletEnabled val="1"/>
        </dgm:presLayoutVars>
      </dgm:prSet>
      <dgm:spPr/>
    </dgm:pt>
    <dgm:pt modelId="{8BFB1E87-6488-5E49-B16C-F255EF5235BA}" type="pres">
      <dgm:prSet presAssocID="{1BBCC812-338E-064B-8B99-C69011E828CF}" presName="sibTrans" presStyleCnt="0"/>
      <dgm:spPr/>
    </dgm:pt>
    <dgm:pt modelId="{8F4E6F7C-21CC-244E-AEFC-9046084B28CB}" type="pres">
      <dgm:prSet presAssocID="{E05B00A9-96B9-AE43-99D4-2FF2ED812C22}" presName="node" presStyleLbl="node1" presStyleIdx="4" presStyleCnt="8">
        <dgm:presLayoutVars>
          <dgm:bulletEnabled val="1"/>
        </dgm:presLayoutVars>
      </dgm:prSet>
      <dgm:spPr/>
    </dgm:pt>
    <dgm:pt modelId="{073D372F-AB4F-5745-940B-D623E63B3595}" type="pres">
      <dgm:prSet presAssocID="{31B8D6B3-AA86-1F4C-8172-0B03487ABF86}" presName="sibTrans" presStyleCnt="0"/>
      <dgm:spPr/>
    </dgm:pt>
    <dgm:pt modelId="{DCA3669C-F8A8-3247-9A4C-D58F5515A653}" type="pres">
      <dgm:prSet presAssocID="{EAE1F1EC-8AB4-9542-920A-783F278D977D}" presName="node" presStyleLbl="node1" presStyleIdx="5" presStyleCnt="8">
        <dgm:presLayoutVars>
          <dgm:bulletEnabled val="1"/>
        </dgm:presLayoutVars>
      </dgm:prSet>
      <dgm:spPr/>
    </dgm:pt>
    <dgm:pt modelId="{F071C4F1-0DFB-8548-BC4B-D616125E6963}" type="pres">
      <dgm:prSet presAssocID="{7D3AAC17-5269-A54B-9DC0-AD3CFD7AFB29}" presName="sibTrans" presStyleCnt="0"/>
      <dgm:spPr/>
    </dgm:pt>
    <dgm:pt modelId="{9E107B79-19A4-C942-98DB-1EC0A7D87ECB}" type="pres">
      <dgm:prSet presAssocID="{C8C1DC12-0C2D-8F48-8B4E-2917E0926D65}" presName="node" presStyleLbl="node1" presStyleIdx="6" presStyleCnt="8">
        <dgm:presLayoutVars>
          <dgm:bulletEnabled val="1"/>
        </dgm:presLayoutVars>
      </dgm:prSet>
      <dgm:spPr/>
    </dgm:pt>
    <dgm:pt modelId="{52EFE658-0268-A846-9568-FEA461182D89}" type="pres">
      <dgm:prSet presAssocID="{F717346F-2FBD-5848-8521-20C1D8850FD3}" presName="sibTrans" presStyleCnt="0"/>
      <dgm:spPr/>
    </dgm:pt>
    <dgm:pt modelId="{72BD1E0B-5710-844F-9A92-BEE0A532FFE3}" type="pres">
      <dgm:prSet presAssocID="{BE2BF57C-E2B8-7945-A946-3ABDEDD3EDFE}" presName="node" presStyleLbl="node1" presStyleIdx="7" presStyleCnt="8">
        <dgm:presLayoutVars>
          <dgm:bulletEnabled val="1"/>
        </dgm:presLayoutVars>
      </dgm:prSet>
      <dgm:spPr/>
    </dgm:pt>
  </dgm:ptLst>
  <dgm:cxnLst>
    <dgm:cxn modelId="{00A7F102-9353-1B48-A495-9E0DE8A48558}" srcId="{EFB9FA36-04C0-415C-8416-418BAEFBC56C}" destId="{DEAAF033-B200-3B4E-AE19-0C2681CCF74A}" srcOrd="2" destOrd="0" parTransId="{7D7D214C-5A83-DD41-9577-F67A89E0CABE}" sibTransId="{6B0CE7D7-AF28-4047-9A97-0D04CB5920F2}"/>
    <dgm:cxn modelId="{FBC3781A-F735-E840-A03F-B8012885914D}" srcId="{EFB9FA36-04C0-415C-8416-418BAEFBC56C}" destId="{E23015E9-7041-804D-92B2-BCBB0E3ABF2F}" srcOrd="3" destOrd="0" parTransId="{418C50BF-C59B-FD45-AA98-5D82B1593B02}" sibTransId="{1BBCC812-338E-064B-8B99-C69011E828CF}"/>
    <dgm:cxn modelId="{7CAB9742-3421-1449-954C-FF086EFF7E71}" type="presOf" srcId="{DEAAF033-B200-3B4E-AE19-0C2681CCF74A}" destId="{6B5E1504-7BA2-3045-BFD9-7995F618D3D1}" srcOrd="0" destOrd="0" presId="urn:microsoft.com/office/officeart/2005/8/layout/default"/>
    <dgm:cxn modelId="{0F6ED350-5A96-5B41-B04F-1632484E70D6}" type="presOf" srcId="{BE2BF57C-E2B8-7945-A946-3ABDEDD3EDFE}" destId="{72BD1E0B-5710-844F-9A92-BEE0A532FFE3}" srcOrd="0" destOrd="0" presId="urn:microsoft.com/office/officeart/2005/8/layout/default"/>
    <dgm:cxn modelId="{89D8815C-6EEB-48F3-905C-295FBC6AE856}" srcId="{EFB9FA36-04C0-415C-8416-418BAEFBC56C}" destId="{15296B5F-61B7-4B59-AA25-AE675A5E9BA3}" srcOrd="0" destOrd="0" parTransId="{422365F4-FFA6-4138-83CD-8442153F4B63}" sibTransId="{C3C5A899-2C58-41C1-87C4-44D86B2ADD0A}"/>
    <dgm:cxn modelId="{4A56265F-31F7-B54A-A404-C7E351C4B04B}" type="presOf" srcId="{E23015E9-7041-804D-92B2-BCBB0E3ABF2F}" destId="{B6DD6BCC-C341-6141-896F-8803A81C84F7}" srcOrd="0" destOrd="0" presId="urn:microsoft.com/office/officeart/2005/8/layout/default"/>
    <dgm:cxn modelId="{24CDD96A-654C-654A-9327-9499E350B220}" type="presOf" srcId="{EFB9FA36-04C0-415C-8416-418BAEFBC56C}" destId="{B107BBE1-B071-FD47-9B22-8A8408687010}" srcOrd="0" destOrd="0" presId="urn:microsoft.com/office/officeart/2005/8/layout/default"/>
    <dgm:cxn modelId="{25A5156B-0068-1A4F-B94D-9B5B6B7CC5C3}" type="presOf" srcId="{C8C1DC12-0C2D-8F48-8B4E-2917E0926D65}" destId="{9E107B79-19A4-C942-98DB-1EC0A7D87ECB}" srcOrd="0" destOrd="0" presId="urn:microsoft.com/office/officeart/2005/8/layout/default"/>
    <dgm:cxn modelId="{459D726B-018B-6246-92C6-B1C284DFE9D4}" srcId="{EFB9FA36-04C0-415C-8416-418BAEFBC56C}" destId="{C8C1DC12-0C2D-8F48-8B4E-2917E0926D65}" srcOrd="6" destOrd="0" parTransId="{375C1F25-2615-9A49-B2CE-8A81B49C3524}" sibTransId="{F717346F-2FBD-5848-8521-20C1D8850FD3}"/>
    <dgm:cxn modelId="{99D3347A-A96E-BD4A-A17B-3C33A508978F}" type="presOf" srcId="{15296B5F-61B7-4B59-AA25-AE675A5E9BA3}" destId="{CE54BA23-0CF9-0D4F-926E-1E48A75DF957}" srcOrd="0" destOrd="0" presId="urn:microsoft.com/office/officeart/2005/8/layout/default"/>
    <dgm:cxn modelId="{DD978B81-FD37-7E4F-88E8-01E636910D7B}" srcId="{EFB9FA36-04C0-415C-8416-418BAEFBC56C}" destId="{EAE1F1EC-8AB4-9542-920A-783F278D977D}" srcOrd="5" destOrd="0" parTransId="{F8B458E4-1411-DB4B-911C-03F653F3E5EB}" sibTransId="{7D3AAC17-5269-A54B-9DC0-AD3CFD7AFB29}"/>
    <dgm:cxn modelId="{4630E288-3366-584D-A674-F361C16C056E}" type="presOf" srcId="{E05B00A9-96B9-AE43-99D4-2FF2ED812C22}" destId="{8F4E6F7C-21CC-244E-AEFC-9046084B28CB}" srcOrd="0" destOrd="0" presId="urn:microsoft.com/office/officeart/2005/8/layout/default"/>
    <dgm:cxn modelId="{6A751AA2-A7EF-7549-A9C4-D96383BFE2BB}" srcId="{EFB9FA36-04C0-415C-8416-418BAEFBC56C}" destId="{ED8B1FB5-2F62-B247-AF3F-7D512EF301A1}" srcOrd="1" destOrd="0" parTransId="{80F05044-F694-C140-AF73-D61A507AF5A6}" sibTransId="{A0A1AA5A-D111-0D41-B800-56208A504FC0}"/>
    <dgm:cxn modelId="{3F12A8D6-831A-C649-A119-29F46A15B966}" srcId="{EFB9FA36-04C0-415C-8416-418BAEFBC56C}" destId="{BE2BF57C-E2B8-7945-A946-3ABDEDD3EDFE}" srcOrd="7" destOrd="0" parTransId="{E9A5CFFC-5C3C-5C4E-9F46-E76712A46065}" sibTransId="{840927F9-6234-A548-B1F2-02CA7C8F7919}"/>
    <dgm:cxn modelId="{D470A1D9-BC31-8146-8123-E5B14C0BA371}" type="presOf" srcId="{EAE1F1EC-8AB4-9542-920A-783F278D977D}" destId="{DCA3669C-F8A8-3247-9A4C-D58F5515A653}" srcOrd="0" destOrd="0" presId="urn:microsoft.com/office/officeart/2005/8/layout/default"/>
    <dgm:cxn modelId="{A6C172ED-E7FD-2C4D-B5A7-2EC689A0BB8F}" srcId="{EFB9FA36-04C0-415C-8416-418BAEFBC56C}" destId="{E05B00A9-96B9-AE43-99D4-2FF2ED812C22}" srcOrd="4" destOrd="0" parTransId="{6773C4CE-FD4E-6345-996B-E3E188801888}" sibTransId="{31B8D6B3-AA86-1F4C-8172-0B03487ABF86}"/>
    <dgm:cxn modelId="{50C9B8EE-F0FC-9142-9E1C-070F4F42DDDB}" type="presOf" srcId="{ED8B1FB5-2F62-B247-AF3F-7D512EF301A1}" destId="{18A598F0-9B53-BE40-8E99-C7271A788785}" srcOrd="0" destOrd="0" presId="urn:microsoft.com/office/officeart/2005/8/layout/default"/>
    <dgm:cxn modelId="{3792E25A-CEFC-D04B-9A66-F39920DA6AD3}" type="presParOf" srcId="{B107BBE1-B071-FD47-9B22-8A8408687010}" destId="{CE54BA23-0CF9-0D4F-926E-1E48A75DF957}" srcOrd="0" destOrd="0" presId="urn:microsoft.com/office/officeart/2005/8/layout/default"/>
    <dgm:cxn modelId="{7D1B37E4-BD13-644C-9495-D5DF8D2A331B}" type="presParOf" srcId="{B107BBE1-B071-FD47-9B22-8A8408687010}" destId="{B7AE36C5-82FB-554D-8170-FC9796368763}" srcOrd="1" destOrd="0" presId="urn:microsoft.com/office/officeart/2005/8/layout/default"/>
    <dgm:cxn modelId="{C0392EDA-A90A-6645-9414-152341241323}" type="presParOf" srcId="{B107BBE1-B071-FD47-9B22-8A8408687010}" destId="{18A598F0-9B53-BE40-8E99-C7271A788785}" srcOrd="2" destOrd="0" presId="urn:microsoft.com/office/officeart/2005/8/layout/default"/>
    <dgm:cxn modelId="{736A756D-4316-CD46-9D98-72AD31F210A2}" type="presParOf" srcId="{B107BBE1-B071-FD47-9B22-8A8408687010}" destId="{FC33CEE0-3289-E94D-8124-D8B21C977D45}" srcOrd="3" destOrd="0" presId="urn:microsoft.com/office/officeart/2005/8/layout/default"/>
    <dgm:cxn modelId="{9A8DC799-6214-F346-9CDC-1AA741C2F313}" type="presParOf" srcId="{B107BBE1-B071-FD47-9B22-8A8408687010}" destId="{6B5E1504-7BA2-3045-BFD9-7995F618D3D1}" srcOrd="4" destOrd="0" presId="urn:microsoft.com/office/officeart/2005/8/layout/default"/>
    <dgm:cxn modelId="{CD546EF8-8588-9542-929B-07B76D40400C}" type="presParOf" srcId="{B107BBE1-B071-FD47-9B22-8A8408687010}" destId="{73539C61-5D69-A24C-BF73-0FFA234392BF}" srcOrd="5" destOrd="0" presId="urn:microsoft.com/office/officeart/2005/8/layout/default"/>
    <dgm:cxn modelId="{8C969FE6-53D7-1349-8622-4FE1F2808B7B}" type="presParOf" srcId="{B107BBE1-B071-FD47-9B22-8A8408687010}" destId="{B6DD6BCC-C341-6141-896F-8803A81C84F7}" srcOrd="6" destOrd="0" presId="urn:microsoft.com/office/officeart/2005/8/layout/default"/>
    <dgm:cxn modelId="{F3551B36-DDFF-5842-83BB-07DCF41081A6}" type="presParOf" srcId="{B107BBE1-B071-FD47-9B22-8A8408687010}" destId="{8BFB1E87-6488-5E49-B16C-F255EF5235BA}" srcOrd="7" destOrd="0" presId="urn:microsoft.com/office/officeart/2005/8/layout/default"/>
    <dgm:cxn modelId="{10A7DAE9-6E48-404A-A8E8-FFE6A7C2E46C}" type="presParOf" srcId="{B107BBE1-B071-FD47-9B22-8A8408687010}" destId="{8F4E6F7C-21CC-244E-AEFC-9046084B28CB}" srcOrd="8" destOrd="0" presId="urn:microsoft.com/office/officeart/2005/8/layout/default"/>
    <dgm:cxn modelId="{3E90C004-41CE-0643-B9E9-B44981AB4C5A}" type="presParOf" srcId="{B107BBE1-B071-FD47-9B22-8A8408687010}" destId="{073D372F-AB4F-5745-940B-D623E63B3595}" srcOrd="9" destOrd="0" presId="urn:microsoft.com/office/officeart/2005/8/layout/default"/>
    <dgm:cxn modelId="{52533250-15EA-004C-9253-32BB8F0233D3}" type="presParOf" srcId="{B107BBE1-B071-FD47-9B22-8A8408687010}" destId="{DCA3669C-F8A8-3247-9A4C-D58F5515A653}" srcOrd="10" destOrd="0" presId="urn:microsoft.com/office/officeart/2005/8/layout/default"/>
    <dgm:cxn modelId="{D44FE16B-55B7-ED4D-9CEE-7D9948BE3007}" type="presParOf" srcId="{B107BBE1-B071-FD47-9B22-8A8408687010}" destId="{F071C4F1-0DFB-8548-BC4B-D616125E6963}" srcOrd="11" destOrd="0" presId="urn:microsoft.com/office/officeart/2005/8/layout/default"/>
    <dgm:cxn modelId="{AEEAC784-E338-E140-82B6-AB1A19318E93}" type="presParOf" srcId="{B107BBE1-B071-FD47-9B22-8A8408687010}" destId="{9E107B79-19A4-C942-98DB-1EC0A7D87ECB}" srcOrd="12" destOrd="0" presId="urn:microsoft.com/office/officeart/2005/8/layout/default"/>
    <dgm:cxn modelId="{9E8B10E3-BF56-1443-9898-2151BA20055B}" type="presParOf" srcId="{B107BBE1-B071-FD47-9B22-8A8408687010}" destId="{52EFE658-0268-A846-9568-FEA461182D89}" srcOrd="13" destOrd="0" presId="urn:microsoft.com/office/officeart/2005/8/layout/default"/>
    <dgm:cxn modelId="{00C87E2D-51F5-A749-BCC8-DEA5ACD079E3}" type="presParOf" srcId="{B107BBE1-B071-FD47-9B22-8A8408687010}" destId="{72BD1E0B-5710-844F-9A92-BEE0A532FFE3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FB9FA36-04C0-415C-8416-418BAEFBC56C}" type="doc">
      <dgm:prSet loTypeId="urn:microsoft.com/office/officeart/2005/8/layout/default" loCatId="list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5296B5F-61B7-4B59-AA25-AE675A5E9BA3}">
      <dgm:prSet/>
      <dgm:spPr/>
      <dgm:t>
        <a:bodyPr/>
        <a:lstStyle/>
        <a:p>
          <a:r>
            <a:rPr lang="en-US"/>
            <a:t>Snackbar</a:t>
          </a:r>
        </a:p>
      </dgm:t>
    </dgm:pt>
    <dgm:pt modelId="{422365F4-FFA6-4138-83CD-8442153F4B63}" type="parTrans" cxnId="{89D8815C-6EEB-48F3-905C-295FBC6AE856}">
      <dgm:prSet/>
      <dgm:spPr/>
      <dgm:t>
        <a:bodyPr/>
        <a:lstStyle/>
        <a:p>
          <a:endParaRPr lang="en-US"/>
        </a:p>
      </dgm:t>
    </dgm:pt>
    <dgm:pt modelId="{C3C5A899-2C58-41C1-87C4-44D86B2ADD0A}" type="sibTrans" cxnId="{89D8815C-6EEB-48F3-905C-295FBC6AE856}">
      <dgm:prSet/>
      <dgm:spPr/>
      <dgm:t>
        <a:bodyPr/>
        <a:lstStyle/>
        <a:p>
          <a:endParaRPr lang="en-US"/>
        </a:p>
      </dgm:t>
    </dgm:pt>
    <dgm:pt modelId="{4A2E9400-4519-4B52-B7DD-C48D8EA88808}">
      <dgm:prSet/>
      <dgm:spPr/>
      <dgm:t>
        <a:bodyPr/>
        <a:lstStyle/>
        <a:p>
          <a:r>
            <a:rPr lang="en-US"/>
            <a:t>Toast</a:t>
          </a:r>
        </a:p>
      </dgm:t>
    </dgm:pt>
    <dgm:pt modelId="{FFA64873-76B8-4F31-A7DA-4744DBFC803D}" type="parTrans" cxnId="{BC7BCCFD-0ECB-4703-985B-53CAFD4BA0FC}">
      <dgm:prSet/>
      <dgm:spPr/>
      <dgm:t>
        <a:bodyPr/>
        <a:lstStyle/>
        <a:p>
          <a:endParaRPr lang="en-US"/>
        </a:p>
      </dgm:t>
    </dgm:pt>
    <dgm:pt modelId="{3F7CDA22-37E6-4C6A-AB19-BC867AEC0A63}" type="sibTrans" cxnId="{BC7BCCFD-0ECB-4703-985B-53CAFD4BA0FC}">
      <dgm:prSet/>
      <dgm:spPr/>
      <dgm:t>
        <a:bodyPr/>
        <a:lstStyle/>
        <a:p>
          <a:endParaRPr lang="en-US"/>
        </a:p>
      </dgm:t>
    </dgm:pt>
    <dgm:pt modelId="{F7B23056-0B52-4A63-8451-241B438AB5B3}">
      <dgm:prSet/>
      <dgm:spPr/>
      <dgm:t>
        <a:bodyPr/>
        <a:lstStyle/>
        <a:p>
          <a:r>
            <a:rPr lang="en-US"/>
            <a:t>Animations</a:t>
          </a:r>
        </a:p>
      </dgm:t>
    </dgm:pt>
    <dgm:pt modelId="{C118D0A4-CABC-4B80-8A95-FE078BC57B2B}" type="parTrans" cxnId="{BAF5913E-2466-4647-A7CA-B3FDC40F1F5A}">
      <dgm:prSet/>
      <dgm:spPr/>
      <dgm:t>
        <a:bodyPr/>
        <a:lstStyle/>
        <a:p>
          <a:endParaRPr lang="en-US"/>
        </a:p>
      </dgm:t>
    </dgm:pt>
    <dgm:pt modelId="{51F55075-4522-4BC4-84FC-6424159ED905}" type="sibTrans" cxnId="{BAF5913E-2466-4647-A7CA-B3FDC40F1F5A}">
      <dgm:prSet/>
      <dgm:spPr/>
      <dgm:t>
        <a:bodyPr/>
        <a:lstStyle/>
        <a:p>
          <a:endParaRPr lang="en-US"/>
        </a:p>
      </dgm:t>
    </dgm:pt>
    <dgm:pt modelId="{4C4A03F3-47C8-4211-9031-0F38A2B6601D}">
      <dgm:prSet/>
      <dgm:spPr/>
      <dgm:t>
        <a:bodyPr/>
        <a:lstStyle/>
        <a:p>
          <a:r>
            <a:rPr lang="en-US"/>
            <a:t>Behaviours</a:t>
          </a:r>
        </a:p>
      </dgm:t>
    </dgm:pt>
    <dgm:pt modelId="{F85FF9FB-5E6C-47D7-BDF7-577A69AC7E27}" type="parTrans" cxnId="{A1825626-9E40-4487-BC22-83CD2E01EDB7}">
      <dgm:prSet/>
      <dgm:spPr/>
      <dgm:t>
        <a:bodyPr/>
        <a:lstStyle/>
        <a:p>
          <a:endParaRPr lang="en-US"/>
        </a:p>
      </dgm:t>
    </dgm:pt>
    <dgm:pt modelId="{D9A3A33C-09BA-473E-9D66-D63A2D47BDDF}" type="sibTrans" cxnId="{A1825626-9E40-4487-BC22-83CD2E01EDB7}">
      <dgm:prSet/>
      <dgm:spPr/>
      <dgm:t>
        <a:bodyPr/>
        <a:lstStyle/>
        <a:p>
          <a:endParaRPr lang="en-US"/>
        </a:p>
      </dgm:t>
    </dgm:pt>
    <dgm:pt modelId="{B8F5C741-70E8-4470-934E-DCAAED40F4C3}">
      <dgm:prSet/>
      <dgm:spPr/>
      <dgm:t>
        <a:bodyPr/>
        <a:lstStyle/>
        <a:p>
          <a:r>
            <a:rPr lang="en-US" dirty="0"/>
            <a:t>Converters</a:t>
          </a:r>
        </a:p>
      </dgm:t>
    </dgm:pt>
    <dgm:pt modelId="{C63564C1-B4A8-4056-A64C-FC24E7B3E5F1}" type="parTrans" cxnId="{0B42A09D-E828-4741-A06D-32218653DE32}">
      <dgm:prSet/>
      <dgm:spPr/>
      <dgm:t>
        <a:bodyPr/>
        <a:lstStyle/>
        <a:p>
          <a:endParaRPr lang="en-US"/>
        </a:p>
      </dgm:t>
    </dgm:pt>
    <dgm:pt modelId="{7B6CA4DF-7E2B-4004-B172-493612A308D8}" type="sibTrans" cxnId="{0B42A09D-E828-4741-A06D-32218653DE32}">
      <dgm:prSet/>
      <dgm:spPr/>
      <dgm:t>
        <a:bodyPr/>
        <a:lstStyle/>
        <a:p>
          <a:endParaRPr lang="en-US"/>
        </a:p>
      </dgm:t>
    </dgm:pt>
    <dgm:pt modelId="{76DF23DE-0E93-4C54-9062-DEB82E177B16}">
      <dgm:prSet/>
      <dgm:spPr/>
      <dgm:t>
        <a:bodyPr/>
        <a:lstStyle/>
        <a:p>
          <a:r>
            <a:rPr lang="en-US"/>
            <a:t>AppTheme Resources</a:t>
          </a:r>
        </a:p>
      </dgm:t>
    </dgm:pt>
    <dgm:pt modelId="{D792F964-CC4F-4498-89B7-B266F4DC209B}" type="parTrans" cxnId="{E325BD79-BB19-4AF5-B1D0-A7C515BB7982}">
      <dgm:prSet/>
      <dgm:spPr/>
      <dgm:t>
        <a:bodyPr/>
        <a:lstStyle/>
        <a:p>
          <a:endParaRPr lang="en-US"/>
        </a:p>
      </dgm:t>
    </dgm:pt>
    <dgm:pt modelId="{6CD07BCB-E9F8-45B0-A786-3C5A0597F946}" type="sibTrans" cxnId="{E325BD79-BB19-4AF5-B1D0-A7C515BB7982}">
      <dgm:prSet/>
      <dgm:spPr/>
      <dgm:t>
        <a:bodyPr/>
        <a:lstStyle/>
        <a:p>
          <a:endParaRPr lang="en-US"/>
        </a:p>
      </dgm:t>
    </dgm:pt>
    <dgm:pt modelId="{E73456FE-D66C-41BE-85DC-968378B18A0B}">
      <dgm:prSet/>
      <dgm:spPr/>
      <dgm:t>
        <a:bodyPr/>
        <a:lstStyle/>
        <a:p>
          <a:r>
            <a:rPr lang="en-US"/>
            <a:t>Badges</a:t>
          </a:r>
        </a:p>
      </dgm:t>
    </dgm:pt>
    <dgm:pt modelId="{AD5C53BE-CCB7-432E-8B1B-CB278ED72864}" type="parTrans" cxnId="{C7AEB42E-8348-4824-9468-5783848FCC0B}">
      <dgm:prSet/>
      <dgm:spPr/>
      <dgm:t>
        <a:bodyPr/>
        <a:lstStyle/>
        <a:p>
          <a:endParaRPr lang="en-US"/>
        </a:p>
      </dgm:t>
    </dgm:pt>
    <dgm:pt modelId="{D4E6A9E9-ADED-4FDE-8AE7-914B6E6F4671}" type="sibTrans" cxnId="{C7AEB42E-8348-4824-9468-5783848FCC0B}">
      <dgm:prSet/>
      <dgm:spPr/>
      <dgm:t>
        <a:bodyPr/>
        <a:lstStyle/>
        <a:p>
          <a:endParaRPr lang="en-US"/>
        </a:p>
      </dgm:t>
    </dgm:pt>
    <dgm:pt modelId="{63241EB4-290C-41D3-BF8A-3D54BF444C1B}">
      <dgm:prSet/>
      <dgm:spPr/>
      <dgm:t>
        <a:bodyPr/>
        <a:lstStyle/>
        <a:p>
          <a:r>
            <a:rPr lang="en-US"/>
            <a:t>Folder Picker</a:t>
          </a:r>
        </a:p>
      </dgm:t>
    </dgm:pt>
    <dgm:pt modelId="{38AADB75-0011-4F3E-AB39-2B910CAC5136}" type="parTrans" cxnId="{62272ABF-4EA5-41BC-9F73-FADC453B7532}">
      <dgm:prSet/>
      <dgm:spPr/>
      <dgm:t>
        <a:bodyPr/>
        <a:lstStyle/>
        <a:p>
          <a:endParaRPr lang="en-US"/>
        </a:p>
      </dgm:t>
    </dgm:pt>
    <dgm:pt modelId="{3CDBE6A6-BC62-499B-8947-69A7F8E2697A}" type="sibTrans" cxnId="{62272ABF-4EA5-41BC-9F73-FADC453B7532}">
      <dgm:prSet/>
      <dgm:spPr/>
      <dgm:t>
        <a:bodyPr/>
        <a:lstStyle/>
        <a:p>
          <a:endParaRPr lang="en-US"/>
        </a:p>
      </dgm:t>
    </dgm:pt>
    <dgm:pt modelId="{62599525-7B93-4C41-A517-92FE8C3E4180}">
      <dgm:prSet/>
      <dgm:spPr/>
      <dgm:t>
        <a:bodyPr/>
        <a:lstStyle/>
        <a:p>
          <a:r>
            <a:rPr lang="en-US"/>
            <a:t>File Saver</a:t>
          </a:r>
        </a:p>
      </dgm:t>
    </dgm:pt>
    <dgm:pt modelId="{E5D9BF1E-A3FC-4393-8F93-627A091BDDCC}" type="parTrans" cxnId="{E45F781C-6CFD-4786-BB6A-A973BA9F485D}">
      <dgm:prSet/>
      <dgm:spPr/>
      <dgm:t>
        <a:bodyPr/>
        <a:lstStyle/>
        <a:p>
          <a:endParaRPr lang="en-US"/>
        </a:p>
      </dgm:t>
    </dgm:pt>
    <dgm:pt modelId="{FD1E3062-21ED-4C70-A3EF-DA9983A021FE}" type="sibTrans" cxnId="{E45F781C-6CFD-4786-BB6A-A973BA9F485D}">
      <dgm:prSet/>
      <dgm:spPr/>
      <dgm:t>
        <a:bodyPr/>
        <a:lstStyle/>
        <a:p>
          <a:endParaRPr lang="en-US"/>
        </a:p>
      </dgm:t>
    </dgm:pt>
    <dgm:pt modelId="{CE8562BF-E9A5-43A8-9A4F-0FB353402FE0}">
      <dgm:prSet/>
      <dgm:spPr/>
      <dgm:t>
        <a:bodyPr/>
        <a:lstStyle/>
        <a:p>
          <a:r>
            <a:rPr lang="en-US"/>
            <a:t>Speech to Text</a:t>
          </a:r>
        </a:p>
      </dgm:t>
    </dgm:pt>
    <dgm:pt modelId="{018C5FC8-A3F4-495C-A742-4B992DB47FC6}" type="parTrans" cxnId="{4DE74F36-9299-4B8F-BC8B-60FDC55DF585}">
      <dgm:prSet/>
      <dgm:spPr/>
      <dgm:t>
        <a:bodyPr/>
        <a:lstStyle/>
        <a:p>
          <a:endParaRPr lang="en-US"/>
        </a:p>
      </dgm:t>
    </dgm:pt>
    <dgm:pt modelId="{F4080563-0068-4AE8-8CEB-A6F579F44275}" type="sibTrans" cxnId="{4DE74F36-9299-4B8F-BC8B-60FDC55DF585}">
      <dgm:prSet/>
      <dgm:spPr/>
      <dgm:t>
        <a:bodyPr/>
        <a:lstStyle/>
        <a:p>
          <a:endParaRPr lang="en-US"/>
        </a:p>
      </dgm:t>
    </dgm:pt>
    <dgm:pt modelId="{1D74DFEA-6E1E-49F5-A45D-99369C7BF9B4}">
      <dgm:prSet/>
      <dgm:spPr/>
      <dgm:t>
        <a:bodyPr/>
        <a:lstStyle/>
        <a:p>
          <a:r>
            <a:rPr lang="en-US"/>
            <a:t>Extension Methods</a:t>
          </a:r>
        </a:p>
      </dgm:t>
    </dgm:pt>
    <dgm:pt modelId="{4B1AC8A6-9C98-41FD-A4E7-A441EADFFEB6}" type="parTrans" cxnId="{5E1B0503-2EED-4966-B455-A94D9CD2E454}">
      <dgm:prSet/>
      <dgm:spPr/>
      <dgm:t>
        <a:bodyPr/>
        <a:lstStyle/>
        <a:p>
          <a:endParaRPr lang="en-US"/>
        </a:p>
      </dgm:t>
    </dgm:pt>
    <dgm:pt modelId="{1736B654-B2AD-4C0B-AB88-0ECC1D140775}" type="sibTrans" cxnId="{5E1B0503-2EED-4966-B455-A94D9CD2E454}">
      <dgm:prSet/>
      <dgm:spPr/>
      <dgm:t>
        <a:bodyPr/>
        <a:lstStyle/>
        <a:p>
          <a:endParaRPr lang="en-US"/>
        </a:p>
      </dgm:t>
    </dgm:pt>
    <dgm:pt modelId="{C293B556-7EE6-458C-AD93-C9A30015E82E}">
      <dgm:prSet/>
      <dgm:spPr/>
      <dgm:t>
        <a:bodyPr/>
        <a:lstStyle/>
        <a:p>
          <a:r>
            <a:rPr lang="en-US"/>
            <a:t>Gravatar Image Source</a:t>
          </a:r>
        </a:p>
      </dgm:t>
    </dgm:pt>
    <dgm:pt modelId="{BE689870-608F-492C-B918-865D24247AD4}" type="parTrans" cxnId="{DBC3237D-4185-4655-8F8C-9C453CF6C844}">
      <dgm:prSet/>
      <dgm:spPr/>
      <dgm:t>
        <a:bodyPr/>
        <a:lstStyle/>
        <a:p>
          <a:endParaRPr lang="en-US"/>
        </a:p>
      </dgm:t>
    </dgm:pt>
    <dgm:pt modelId="{97F75EE4-4842-410E-A8EC-F8247EBEB9BC}" type="sibTrans" cxnId="{DBC3237D-4185-4655-8F8C-9C453CF6C844}">
      <dgm:prSet/>
      <dgm:spPr/>
      <dgm:t>
        <a:bodyPr/>
        <a:lstStyle/>
        <a:p>
          <a:endParaRPr lang="en-US"/>
        </a:p>
      </dgm:t>
    </dgm:pt>
    <dgm:pt modelId="{92FEFE42-33B7-476A-8781-ABFD37B163C9}">
      <dgm:prSet/>
      <dgm:spPr/>
      <dgm:t>
        <a:bodyPr/>
        <a:lstStyle/>
        <a:p>
          <a:r>
            <a:rPr lang="en-US"/>
            <a:t>Dock Layout</a:t>
          </a:r>
        </a:p>
      </dgm:t>
    </dgm:pt>
    <dgm:pt modelId="{7F4FAEC6-A1FE-4C15-A0CA-7506CE89ACC3}" type="parTrans" cxnId="{8ADFDA6B-4CDA-4723-879F-D1B2492C3E84}">
      <dgm:prSet/>
      <dgm:spPr/>
      <dgm:t>
        <a:bodyPr/>
        <a:lstStyle/>
        <a:p>
          <a:endParaRPr lang="en-US"/>
        </a:p>
      </dgm:t>
    </dgm:pt>
    <dgm:pt modelId="{99B5BF92-3CA8-4DE6-A7CF-E4B02A8D0AA5}" type="sibTrans" cxnId="{8ADFDA6B-4CDA-4723-879F-D1B2492C3E84}">
      <dgm:prSet/>
      <dgm:spPr/>
      <dgm:t>
        <a:bodyPr/>
        <a:lstStyle/>
        <a:p>
          <a:endParaRPr lang="en-US"/>
        </a:p>
      </dgm:t>
    </dgm:pt>
    <dgm:pt modelId="{DBB181AB-299F-4E3E-82E6-77244C594EE3}">
      <dgm:prSet/>
      <dgm:spPr/>
      <dgm:t>
        <a:bodyPr/>
        <a:lstStyle/>
        <a:p>
          <a:r>
            <a:rPr lang="en-US"/>
            <a:t>State Container</a:t>
          </a:r>
        </a:p>
      </dgm:t>
    </dgm:pt>
    <dgm:pt modelId="{0858444C-F14E-4DF2-962E-71932DD39EF3}" type="parTrans" cxnId="{42E27B5A-8A79-4AAE-A88C-1027912529E3}">
      <dgm:prSet/>
      <dgm:spPr/>
      <dgm:t>
        <a:bodyPr/>
        <a:lstStyle/>
        <a:p>
          <a:endParaRPr lang="en-US"/>
        </a:p>
      </dgm:t>
    </dgm:pt>
    <dgm:pt modelId="{DA6BB80B-50EC-4F58-8B59-CCD071F3DD80}" type="sibTrans" cxnId="{42E27B5A-8A79-4AAE-A88C-1027912529E3}">
      <dgm:prSet/>
      <dgm:spPr/>
      <dgm:t>
        <a:bodyPr/>
        <a:lstStyle/>
        <a:p>
          <a:endParaRPr lang="en-US"/>
        </a:p>
      </dgm:t>
    </dgm:pt>
    <dgm:pt modelId="{64AD07AB-8BDB-4F6E-B141-8F4731424F86}">
      <dgm:prSet/>
      <dgm:spPr/>
      <dgm:t>
        <a:bodyPr/>
        <a:lstStyle/>
        <a:p>
          <a:r>
            <a:rPr lang="en-US"/>
            <a:t>Uniform Items Layout</a:t>
          </a:r>
        </a:p>
      </dgm:t>
    </dgm:pt>
    <dgm:pt modelId="{119D374B-0AD1-4B41-BA4E-01E41E2BF4AE}" type="parTrans" cxnId="{22AA4B7D-9856-42E9-A1CF-638C12695340}">
      <dgm:prSet/>
      <dgm:spPr/>
      <dgm:t>
        <a:bodyPr/>
        <a:lstStyle/>
        <a:p>
          <a:endParaRPr lang="en-US"/>
        </a:p>
      </dgm:t>
    </dgm:pt>
    <dgm:pt modelId="{BF4DD6D9-BB94-441C-BF1C-1D37301E7680}" type="sibTrans" cxnId="{22AA4B7D-9856-42E9-A1CF-638C12695340}">
      <dgm:prSet/>
      <dgm:spPr/>
      <dgm:t>
        <a:bodyPr/>
        <a:lstStyle/>
        <a:p>
          <a:endParaRPr lang="en-US"/>
        </a:p>
      </dgm:t>
    </dgm:pt>
    <dgm:pt modelId="{CCBCEBDB-9FFC-4452-9ED0-04709AFE006F}">
      <dgm:prSet/>
      <dgm:spPr/>
      <dgm:t>
        <a:bodyPr/>
        <a:lstStyle/>
        <a:p>
          <a:r>
            <a:rPr lang="en-US"/>
            <a:t>Platform Specifics</a:t>
          </a:r>
        </a:p>
      </dgm:t>
    </dgm:pt>
    <dgm:pt modelId="{1A58CEFC-6E6B-4C7E-8F5E-8A8D2633CD72}" type="parTrans" cxnId="{017D2194-3C41-47A6-A50C-7EED99D639F1}">
      <dgm:prSet/>
      <dgm:spPr/>
      <dgm:t>
        <a:bodyPr/>
        <a:lstStyle/>
        <a:p>
          <a:endParaRPr lang="en-US"/>
        </a:p>
      </dgm:t>
    </dgm:pt>
    <dgm:pt modelId="{169210BA-E5B4-48A8-9C1C-996B4D326772}" type="sibTrans" cxnId="{017D2194-3C41-47A6-A50C-7EED99D639F1}">
      <dgm:prSet/>
      <dgm:spPr/>
      <dgm:t>
        <a:bodyPr/>
        <a:lstStyle/>
        <a:p>
          <a:endParaRPr lang="en-US"/>
        </a:p>
      </dgm:t>
    </dgm:pt>
    <dgm:pt modelId="{08FD6B8C-6401-41B8-99D9-6091164274DD}">
      <dgm:prSet/>
      <dgm:spPr/>
      <dgm:t>
        <a:bodyPr/>
        <a:lstStyle/>
        <a:p>
          <a:r>
            <a:rPr lang="en-US"/>
            <a:t>Avatar View</a:t>
          </a:r>
        </a:p>
      </dgm:t>
    </dgm:pt>
    <dgm:pt modelId="{680A0C7F-5E8F-46FB-AC58-C1E2E5950D1B}" type="parTrans" cxnId="{9F3F1E53-328C-4353-BC8B-2EC917EA8705}">
      <dgm:prSet/>
      <dgm:spPr/>
      <dgm:t>
        <a:bodyPr/>
        <a:lstStyle/>
        <a:p>
          <a:endParaRPr lang="en-US"/>
        </a:p>
      </dgm:t>
    </dgm:pt>
    <dgm:pt modelId="{6CC95896-36E5-4D9D-A153-BA5A8344633B}" type="sibTrans" cxnId="{9F3F1E53-328C-4353-BC8B-2EC917EA8705}">
      <dgm:prSet/>
      <dgm:spPr/>
      <dgm:t>
        <a:bodyPr/>
        <a:lstStyle/>
        <a:p>
          <a:endParaRPr lang="en-US"/>
        </a:p>
      </dgm:t>
    </dgm:pt>
    <dgm:pt modelId="{072F3EBA-94EA-4B09-849D-002C6DD0DC08}">
      <dgm:prSet/>
      <dgm:spPr/>
      <dgm:t>
        <a:bodyPr/>
        <a:lstStyle/>
        <a:p>
          <a:r>
            <a:rPr lang="en-US"/>
            <a:t>Camera View</a:t>
          </a:r>
        </a:p>
      </dgm:t>
    </dgm:pt>
    <dgm:pt modelId="{5F7FD439-C1CA-4FCB-BE9E-62E04CD71697}" type="parTrans" cxnId="{5F894A46-E0A1-47D5-A6C9-C232D3ACB0DC}">
      <dgm:prSet/>
      <dgm:spPr/>
      <dgm:t>
        <a:bodyPr/>
        <a:lstStyle/>
        <a:p>
          <a:endParaRPr lang="en-US"/>
        </a:p>
      </dgm:t>
    </dgm:pt>
    <dgm:pt modelId="{4D02811C-72D0-4EE5-B32F-2A54F73CD6E9}" type="sibTrans" cxnId="{5F894A46-E0A1-47D5-A6C9-C232D3ACB0DC}">
      <dgm:prSet/>
      <dgm:spPr/>
      <dgm:t>
        <a:bodyPr/>
        <a:lstStyle/>
        <a:p>
          <a:endParaRPr lang="en-US"/>
        </a:p>
      </dgm:t>
    </dgm:pt>
    <dgm:pt modelId="{174D022B-7613-48CB-8B7D-77BD2B22538C}">
      <dgm:prSet/>
      <dgm:spPr/>
      <dgm:t>
        <a:bodyPr/>
        <a:lstStyle/>
        <a:p>
          <a:r>
            <a:rPr lang="en-US"/>
            <a:t>Drawing View</a:t>
          </a:r>
        </a:p>
      </dgm:t>
    </dgm:pt>
    <dgm:pt modelId="{B5F50609-470C-4210-BA69-2E8757B0B500}" type="parTrans" cxnId="{D506AD7E-F9D0-4240-BBBE-38BDF6801F7F}">
      <dgm:prSet/>
      <dgm:spPr/>
      <dgm:t>
        <a:bodyPr/>
        <a:lstStyle/>
        <a:p>
          <a:endParaRPr lang="en-US"/>
        </a:p>
      </dgm:t>
    </dgm:pt>
    <dgm:pt modelId="{7E4C5871-9216-45EB-9637-78AC7F291BB2}" type="sibTrans" cxnId="{D506AD7E-F9D0-4240-BBBE-38BDF6801F7F}">
      <dgm:prSet/>
      <dgm:spPr/>
      <dgm:t>
        <a:bodyPr/>
        <a:lstStyle/>
        <a:p>
          <a:endParaRPr lang="en-US"/>
        </a:p>
      </dgm:t>
    </dgm:pt>
    <dgm:pt modelId="{00CF5DD7-BA3D-4897-AA72-977E08286F83}">
      <dgm:prSet/>
      <dgm:spPr/>
      <dgm:t>
        <a:bodyPr/>
        <a:lstStyle/>
        <a:p>
          <a:r>
            <a:rPr lang="en-US"/>
            <a:t>Expander</a:t>
          </a:r>
        </a:p>
      </dgm:t>
    </dgm:pt>
    <dgm:pt modelId="{D825EE6A-B0EB-4FF8-A9B5-248829DD9A7A}" type="parTrans" cxnId="{7B73E494-E81C-4BD9-B457-D411DCED5336}">
      <dgm:prSet/>
      <dgm:spPr/>
      <dgm:t>
        <a:bodyPr/>
        <a:lstStyle/>
        <a:p>
          <a:endParaRPr lang="en-US"/>
        </a:p>
      </dgm:t>
    </dgm:pt>
    <dgm:pt modelId="{A4F44B3E-62B1-440A-A704-7A8F10AF0435}" type="sibTrans" cxnId="{7B73E494-E81C-4BD9-B457-D411DCED5336}">
      <dgm:prSet/>
      <dgm:spPr/>
      <dgm:t>
        <a:bodyPr/>
        <a:lstStyle/>
        <a:p>
          <a:endParaRPr lang="en-US"/>
        </a:p>
      </dgm:t>
    </dgm:pt>
    <dgm:pt modelId="{0CA42F19-18FE-425C-B19C-37B7E0ED7577}">
      <dgm:prSet/>
      <dgm:spPr/>
      <dgm:t>
        <a:bodyPr/>
        <a:lstStyle/>
        <a:p>
          <a:r>
            <a:rPr lang="en-US"/>
            <a:t>Lazy View</a:t>
          </a:r>
        </a:p>
      </dgm:t>
    </dgm:pt>
    <dgm:pt modelId="{F341B082-3521-4F6D-AC70-614E126D95DE}" type="parTrans" cxnId="{812CA2B7-3A71-4B85-9BAC-BEAE9C8C01FA}">
      <dgm:prSet/>
      <dgm:spPr/>
      <dgm:t>
        <a:bodyPr/>
        <a:lstStyle/>
        <a:p>
          <a:endParaRPr lang="en-US"/>
        </a:p>
      </dgm:t>
    </dgm:pt>
    <dgm:pt modelId="{647CDDE9-99FF-4D71-9803-53287677C0EB}" type="sibTrans" cxnId="{812CA2B7-3A71-4B85-9BAC-BEAE9C8C01FA}">
      <dgm:prSet/>
      <dgm:spPr/>
      <dgm:t>
        <a:bodyPr/>
        <a:lstStyle/>
        <a:p>
          <a:endParaRPr lang="en-US"/>
        </a:p>
      </dgm:t>
    </dgm:pt>
    <dgm:pt modelId="{913D29B2-C124-457E-AA8E-F26BBA4544BD}">
      <dgm:prSet/>
      <dgm:spPr/>
      <dgm:t>
        <a:bodyPr/>
        <a:lstStyle/>
        <a:p>
          <a:r>
            <a:rPr lang="en-US"/>
            <a:t>Media Element</a:t>
          </a:r>
        </a:p>
      </dgm:t>
    </dgm:pt>
    <dgm:pt modelId="{9F6D4BC1-2ECA-4E2C-9657-446E95139866}" type="parTrans" cxnId="{E19A821D-09C4-4BB5-9235-D09B3F453756}">
      <dgm:prSet/>
      <dgm:spPr/>
      <dgm:t>
        <a:bodyPr/>
        <a:lstStyle/>
        <a:p>
          <a:endParaRPr lang="en-US"/>
        </a:p>
      </dgm:t>
    </dgm:pt>
    <dgm:pt modelId="{4E3176F3-B55A-4AE4-AFB8-FE78EF60AB59}" type="sibTrans" cxnId="{E19A821D-09C4-4BB5-9235-D09B3F453756}">
      <dgm:prSet/>
      <dgm:spPr/>
      <dgm:t>
        <a:bodyPr/>
        <a:lstStyle/>
        <a:p>
          <a:endParaRPr lang="en-US"/>
        </a:p>
      </dgm:t>
    </dgm:pt>
    <dgm:pt modelId="{7F772175-7DC3-410A-828E-39BD8043772A}">
      <dgm:prSet/>
      <dgm:spPr/>
      <dgm:t>
        <a:bodyPr/>
        <a:lstStyle/>
        <a:p>
          <a:r>
            <a:rPr lang="en-US"/>
            <a:t>Popups</a:t>
          </a:r>
        </a:p>
      </dgm:t>
    </dgm:pt>
    <dgm:pt modelId="{13E9BE4C-36E6-4115-B2BB-5FC8339E21AA}" type="parTrans" cxnId="{AE4F9860-4F8F-4C89-952A-CA58EAA501B2}">
      <dgm:prSet/>
      <dgm:spPr/>
      <dgm:t>
        <a:bodyPr/>
        <a:lstStyle/>
        <a:p>
          <a:endParaRPr lang="en-US"/>
        </a:p>
      </dgm:t>
    </dgm:pt>
    <dgm:pt modelId="{BE644F78-643F-450C-A47E-6824F7C04CD5}" type="sibTrans" cxnId="{AE4F9860-4F8F-4C89-952A-CA58EAA501B2}">
      <dgm:prSet/>
      <dgm:spPr/>
      <dgm:t>
        <a:bodyPr/>
        <a:lstStyle/>
        <a:p>
          <a:endParaRPr lang="en-US"/>
        </a:p>
      </dgm:t>
    </dgm:pt>
    <dgm:pt modelId="{9C03377A-FBDD-481E-9FA6-2D097DF98FDF}">
      <dgm:prSet/>
      <dgm:spPr/>
      <dgm:t>
        <a:bodyPr/>
        <a:lstStyle/>
        <a:p>
          <a:r>
            <a:rPr lang="en-US"/>
            <a:t>C# Markup</a:t>
          </a:r>
        </a:p>
      </dgm:t>
    </dgm:pt>
    <dgm:pt modelId="{102F9986-1157-4D0B-A12A-93BEDCCF761C}" type="parTrans" cxnId="{DB5FFB0C-340C-4C55-9BC4-2EDFA4FD9BA1}">
      <dgm:prSet/>
      <dgm:spPr/>
      <dgm:t>
        <a:bodyPr/>
        <a:lstStyle/>
        <a:p>
          <a:endParaRPr lang="en-US"/>
        </a:p>
      </dgm:t>
    </dgm:pt>
    <dgm:pt modelId="{630CCB69-C0D6-499F-9B8E-78658A0702B9}" type="sibTrans" cxnId="{DB5FFB0C-340C-4C55-9BC4-2EDFA4FD9BA1}">
      <dgm:prSet/>
      <dgm:spPr/>
      <dgm:t>
        <a:bodyPr/>
        <a:lstStyle/>
        <a:p>
          <a:endParaRPr lang="en-US"/>
        </a:p>
      </dgm:t>
    </dgm:pt>
    <dgm:pt modelId="{12A6AD94-BF41-4E09-A349-1A0DA5AB315F}">
      <dgm:prSet/>
      <dgm:spPr/>
      <dgm:t>
        <a:bodyPr/>
        <a:lstStyle/>
        <a:p>
          <a:r>
            <a:rPr lang="en-US" dirty="0"/>
            <a:t>Native Library Interop</a:t>
          </a:r>
        </a:p>
      </dgm:t>
    </dgm:pt>
    <dgm:pt modelId="{D0EF0978-6D13-476B-94E2-892CADA8249A}" type="parTrans" cxnId="{19E023D5-0E0D-443F-9C6D-9EF22679406E}">
      <dgm:prSet/>
      <dgm:spPr/>
      <dgm:t>
        <a:bodyPr/>
        <a:lstStyle/>
        <a:p>
          <a:endParaRPr lang="en-US"/>
        </a:p>
      </dgm:t>
    </dgm:pt>
    <dgm:pt modelId="{AA258D42-953C-4E7F-9D5B-3A182499C162}" type="sibTrans" cxnId="{19E023D5-0E0D-443F-9C6D-9EF22679406E}">
      <dgm:prSet/>
      <dgm:spPr/>
      <dgm:t>
        <a:bodyPr/>
        <a:lstStyle/>
        <a:p>
          <a:endParaRPr lang="en-US"/>
        </a:p>
      </dgm:t>
    </dgm:pt>
    <dgm:pt modelId="{811B4132-CB2C-7542-B2B3-B3B4229120DD}">
      <dgm:prSet/>
      <dgm:spPr/>
      <dgm:t>
        <a:bodyPr/>
        <a:lstStyle/>
        <a:p>
          <a:r>
            <a:rPr lang="en-US"/>
            <a:t>Slim Bindings</a:t>
          </a:r>
          <a:endParaRPr lang="en-US" dirty="0"/>
        </a:p>
      </dgm:t>
    </dgm:pt>
    <dgm:pt modelId="{983DC5FE-188A-6442-9D40-443D6262FA92}" type="parTrans" cxnId="{EA94C6C8-31A9-4540-AA5B-B2EEC94382B0}">
      <dgm:prSet/>
      <dgm:spPr/>
      <dgm:t>
        <a:bodyPr/>
        <a:lstStyle/>
        <a:p>
          <a:endParaRPr lang="en-US"/>
        </a:p>
      </dgm:t>
    </dgm:pt>
    <dgm:pt modelId="{6D5B6E86-BBF5-F746-A6AB-5EDD301EAC48}" type="sibTrans" cxnId="{EA94C6C8-31A9-4540-AA5B-B2EEC94382B0}">
      <dgm:prSet/>
      <dgm:spPr/>
      <dgm:t>
        <a:bodyPr/>
        <a:lstStyle/>
        <a:p>
          <a:endParaRPr lang="en-US"/>
        </a:p>
      </dgm:t>
    </dgm:pt>
    <dgm:pt modelId="{B107BBE1-B071-FD47-9B22-8A8408687010}" type="pres">
      <dgm:prSet presAssocID="{EFB9FA36-04C0-415C-8416-418BAEFBC56C}" presName="diagram" presStyleCnt="0">
        <dgm:presLayoutVars>
          <dgm:dir/>
          <dgm:resizeHandles val="exact"/>
        </dgm:presLayoutVars>
      </dgm:prSet>
      <dgm:spPr/>
    </dgm:pt>
    <dgm:pt modelId="{CE54BA23-0CF9-0D4F-926E-1E48A75DF957}" type="pres">
      <dgm:prSet presAssocID="{15296B5F-61B7-4B59-AA25-AE675A5E9BA3}" presName="node" presStyleLbl="node1" presStyleIdx="0" presStyleCnt="26">
        <dgm:presLayoutVars>
          <dgm:bulletEnabled val="1"/>
        </dgm:presLayoutVars>
      </dgm:prSet>
      <dgm:spPr/>
    </dgm:pt>
    <dgm:pt modelId="{9DB21249-A666-E24D-A634-CB7C1ACF787F}" type="pres">
      <dgm:prSet presAssocID="{C3C5A899-2C58-41C1-87C4-44D86B2ADD0A}" presName="sibTrans" presStyleCnt="0"/>
      <dgm:spPr/>
    </dgm:pt>
    <dgm:pt modelId="{EF9E7281-FD00-7140-A16B-8FB11EDE2302}" type="pres">
      <dgm:prSet presAssocID="{4A2E9400-4519-4B52-B7DD-C48D8EA88808}" presName="node" presStyleLbl="node1" presStyleIdx="1" presStyleCnt="26">
        <dgm:presLayoutVars>
          <dgm:bulletEnabled val="1"/>
        </dgm:presLayoutVars>
      </dgm:prSet>
      <dgm:spPr/>
    </dgm:pt>
    <dgm:pt modelId="{6B7AFBF3-E4A6-714F-9BD9-112FF556CD58}" type="pres">
      <dgm:prSet presAssocID="{3F7CDA22-37E6-4C6A-AB19-BC867AEC0A63}" presName="sibTrans" presStyleCnt="0"/>
      <dgm:spPr/>
    </dgm:pt>
    <dgm:pt modelId="{844E028A-3F2C-3E4C-8D7E-71C7953895DD}" type="pres">
      <dgm:prSet presAssocID="{F7B23056-0B52-4A63-8451-241B438AB5B3}" presName="node" presStyleLbl="node1" presStyleIdx="2" presStyleCnt="26">
        <dgm:presLayoutVars>
          <dgm:bulletEnabled val="1"/>
        </dgm:presLayoutVars>
      </dgm:prSet>
      <dgm:spPr/>
    </dgm:pt>
    <dgm:pt modelId="{F0DA5DC5-FE80-A345-A17F-8761D873D494}" type="pres">
      <dgm:prSet presAssocID="{51F55075-4522-4BC4-84FC-6424159ED905}" presName="sibTrans" presStyleCnt="0"/>
      <dgm:spPr/>
    </dgm:pt>
    <dgm:pt modelId="{635910B7-2F5D-D847-9660-7C2506E047B1}" type="pres">
      <dgm:prSet presAssocID="{4C4A03F3-47C8-4211-9031-0F38A2B6601D}" presName="node" presStyleLbl="node1" presStyleIdx="3" presStyleCnt="26">
        <dgm:presLayoutVars>
          <dgm:bulletEnabled val="1"/>
        </dgm:presLayoutVars>
      </dgm:prSet>
      <dgm:spPr/>
    </dgm:pt>
    <dgm:pt modelId="{78B2EBB4-94AA-C145-9757-63615FB292CD}" type="pres">
      <dgm:prSet presAssocID="{D9A3A33C-09BA-473E-9D66-D63A2D47BDDF}" presName="sibTrans" presStyleCnt="0"/>
      <dgm:spPr/>
    </dgm:pt>
    <dgm:pt modelId="{1089A22B-1F40-4C4D-8994-A7C86F1D253B}" type="pres">
      <dgm:prSet presAssocID="{B8F5C741-70E8-4470-934E-DCAAED40F4C3}" presName="node" presStyleLbl="node1" presStyleIdx="4" presStyleCnt="26">
        <dgm:presLayoutVars>
          <dgm:bulletEnabled val="1"/>
        </dgm:presLayoutVars>
      </dgm:prSet>
      <dgm:spPr/>
    </dgm:pt>
    <dgm:pt modelId="{7523ACFB-A291-AF46-AD76-1BCAFE5F533D}" type="pres">
      <dgm:prSet presAssocID="{7B6CA4DF-7E2B-4004-B172-493612A308D8}" presName="sibTrans" presStyleCnt="0"/>
      <dgm:spPr/>
    </dgm:pt>
    <dgm:pt modelId="{37F5470A-D33D-9842-8C83-346F2664F976}" type="pres">
      <dgm:prSet presAssocID="{76DF23DE-0E93-4C54-9062-DEB82E177B16}" presName="node" presStyleLbl="node1" presStyleIdx="5" presStyleCnt="26">
        <dgm:presLayoutVars>
          <dgm:bulletEnabled val="1"/>
        </dgm:presLayoutVars>
      </dgm:prSet>
      <dgm:spPr/>
    </dgm:pt>
    <dgm:pt modelId="{68305E72-C446-1C4F-8962-2BD6F57FD0DA}" type="pres">
      <dgm:prSet presAssocID="{6CD07BCB-E9F8-45B0-A786-3C5A0597F946}" presName="sibTrans" presStyleCnt="0"/>
      <dgm:spPr/>
    </dgm:pt>
    <dgm:pt modelId="{C6680748-4835-1241-818C-BEE860808421}" type="pres">
      <dgm:prSet presAssocID="{E73456FE-D66C-41BE-85DC-968378B18A0B}" presName="node" presStyleLbl="node1" presStyleIdx="6" presStyleCnt="26">
        <dgm:presLayoutVars>
          <dgm:bulletEnabled val="1"/>
        </dgm:presLayoutVars>
      </dgm:prSet>
      <dgm:spPr/>
    </dgm:pt>
    <dgm:pt modelId="{F2E20A48-8C15-C74A-A1F4-C72D87CC4EC5}" type="pres">
      <dgm:prSet presAssocID="{D4E6A9E9-ADED-4FDE-8AE7-914B6E6F4671}" presName="sibTrans" presStyleCnt="0"/>
      <dgm:spPr/>
    </dgm:pt>
    <dgm:pt modelId="{46C81FD4-3B39-414B-B246-3CE326DC70B1}" type="pres">
      <dgm:prSet presAssocID="{63241EB4-290C-41D3-BF8A-3D54BF444C1B}" presName="node" presStyleLbl="node1" presStyleIdx="7" presStyleCnt="26">
        <dgm:presLayoutVars>
          <dgm:bulletEnabled val="1"/>
        </dgm:presLayoutVars>
      </dgm:prSet>
      <dgm:spPr/>
    </dgm:pt>
    <dgm:pt modelId="{2E92A6C2-AE99-3642-A7DF-981EBE7BD11B}" type="pres">
      <dgm:prSet presAssocID="{3CDBE6A6-BC62-499B-8947-69A7F8E2697A}" presName="sibTrans" presStyleCnt="0"/>
      <dgm:spPr/>
    </dgm:pt>
    <dgm:pt modelId="{370B8EDC-AC6C-BB41-BC76-36D27A2B626C}" type="pres">
      <dgm:prSet presAssocID="{62599525-7B93-4C41-A517-92FE8C3E4180}" presName="node" presStyleLbl="node1" presStyleIdx="8" presStyleCnt="26">
        <dgm:presLayoutVars>
          <dgm:bulletEnabled val="1"/>
        </dgm:presLayoutVars>
      </dgm:prSet>
      <dgm:spPr/>
    </dgm:pt>
    <dgm:pt modelId="{68D3DBB3-250D-4E49-A99A-0ECDB5140225}" type="pres">
      <dgm:prSet presAssocID="{FD1E3062-21ED-4C70-A3EF-DA9983A021FE}" presName="sibTrans" presStyleCnt="0"/>
      <dgm:spPr/>
    </dgm:pt>
    <dgm:pt modelId="{41B93766-5207-504D-89D2-BFD2C5B904B2}" type="pres">
      <dgm:prSet presAssocID="{CE8562BF-E9A5-43A8-9A4F-0FB353402FE0}" presName="node" presStyleLbl="node1" presStyleIdx="9" presStyleCnt="26">
        <dgm:presLayoutVars>
          <dgm:bulletEnabled val="1"/>
        </dgm:presLayoutVars>
      </dgm:prSet>
      <dgm:spPr/>
    </dgm:pt>
    <dgm:pt modelId="{1FED4E64-F098-964D-8C89-D9E4B4637D62}" type="pres">
      <dgm:prSet presAssocID="{F4080563-0068-4AE8-8CEB-A6F579F44275}" presName="sibTrans" presStyleCnt="0"/>
      <dgm:spPr/>
    </dgm:pt>
    <dgm:pt modelId="{E961AEB2-35F8-E347-ADF4-3AB5A4048C71}" type="pres">
      <dgm:prSet presAssocID="{1D74DFEA-6E1E-49F5-A45D-99369C7BF9B4}" presName="node" presStyleLbl="node1" presStyleIdx="10" presStyleCnt="26">
        <dgm:presLayoutVars>
          <dgm:bulletEnabled val="1"/>
        </dgm:presLayoutVars>
      </dgm:prSet>
      <dgm:spPr/>
    </dgm:pt>
    <dgm:pt modelId="{C67115E6-A181-A644-992E-03B783F13CBB}" type="pres">
      <dgm:prSet presAssocID="{1736B654-B2AD-4C0B-AB88-0ECC1D140775}" presName="sibTrans" presStyleCnt="0"/>
      <dgm:spPr/>
    </dgm:pt>
    <dgm:pt modelId="{8A956912-DB74-3E44-9DA3-F51B583EE47C}" type="pres">
      <dgm:prSet presAssocID="{C293B556-7EE6-458C-AD93-C9A30015E82E}" presName="node" presStyleLbl="node1" presStyleIdx="11" presStyleCnt="26">
        <dgm:presLayoutVars>
          <dgm:bulletEnabled val="1"/>
        </dgm:presLayoutVars>
      </dgm:prSet>
      <dgm:spPr/>
    </dgm:pt>
    <dgm:pt modelId="{BD62D447-77A3-8944-938C-AD27DCEA6C28}" type="pres">
      <dgm:prSet presAssocID="{97F75EE4-4842-410E-A8EC-F8247EBEB9BC}" presName="sibTrans" presStyleCnt="0"/>
      <dgm:spPr/>
    </dgm:pt>
    <dgm:pt modelId="{81A3F61E-A152-AA40-9599-E6502C1E0CA6}" type="pres">
      <dgm:prSet presAssocID="{92FEFE42-33B7-476A-8781-ABFD37B163C9}" presName="node" presStyleLbl="node1" presStyleIdx="12" presStyleCnt="26">
        <dgm:presLayoutVars>
          <dgm:bulletEnabled val="1"/>
        </dgm:presLayoutVars>
      </dgm:prSet>
      <dgm:spPr/>
    </dgm:pt>
    <dgm:pt modelId="{F828B513-519D-B34E-A231-07140CBE63A6}" type="pres">
      <dgm:prSet presAssocID="{99B5BF92-3CA8-4DE6-A7CF-E4B02A8D0AA5}" presName="sibTrans" presStyleCnt="0"/>
      <dgm:spPr/>
    </dgm:pt>
    <dgm:pt modelId="{76914CB2-2795-1642-A81C-8018ABCFEF1D}" type="pres">
      <dgm:prSet presAssocID="{DBB181AB-299F-4E3E-82E6-77244C594EE3}" presName="node" presStyleLbl="node1" presStyleIdx="13" presStyleCnt="26">
        <dgm:presLayoutVars>
          <dgm:bulletEnabled val="1"/>
        </dgm:presLayoutVars>
      </dgm:prSet>
      <dgm:spPr/>
    </dgm:pt>
    <dgm:pt modelId="{3E8F23A9-C602-8543-BD0B-23E1CEE63C9D}" type="pres">
      <dgm:prSet presAssocID="{DA6BB80B-50EC-4F58-8B59-CCD071F3DD80}" presName="sibTrans" presStyleCnt="0"/>
      <dgm:spPr/>
    </dgm:pt>
    <dgm:pt modelId="{847A30D0-5C84-4747-943E-ECB3A019A9D6}" type="pres">
      <dgm:prSet presAssocID="{64AD07AB-8BDB-4F6E-B141-8F4731424F86}" presName="node" presStyleLbl="node1" presStyleIdx="14" presStyleCnt="26">
        <dgm:presLayoutVars>
          <dgm:bulletEnabled val="1"/>
        </dgm:presLayoutVars>
      </dgm:prSet>
      <dgm:spPr/>
    </dgm:pt>
    <dgm:pt modelId="{C7D59977-4347-D24A-A2CE-4790990DCD80}" type="pres">
      <dgm:prSet presAssocID="{BF4DD6D9-BB94-441C-BF1C-1D37301E7680}" presName="sibTrans" presStyleCnt="0"/>
      <dgm:spPr/>
    </dgm:pt>
    <dgm:pt modelId="{7AEEDC4B-438A-9746-A417-396A3185D522}" type="pres">
      <dgm:prSet presAssocID="{CCBCEBDB-9FFC-4452-9ED0-04709AFE006F}" presName="node" presStyleLbl="node1" presStyleIdx="15" presStyleCnt="26">
        <dgm:presLayoutVars>
          <dgm:bulletEnabled val="1"/>
        </dgm:presLayoutVars>
      </dgm:prSet>
      <dgm:spPr/>
    </dgm:pt>
    <dgm:pt modelId="{AE6DCA53-863B-F443-BB1F-4A9A88EF26DC}" type="pres">
      <dgm:prSet presAssocID="{169210BA-E5B4-48A8-9C1C-996B4D326772}" presName="sibTrans" presStyleCnt="0"/>
      <dgm:spPr/>
    </dgm:pt>
    <dgm:pt modelId="{5E5B2BCC-A25F-864D-B706-B325A07A2A59}" type="pres">
      <dgm:prSet presAssocID="{08FD6B8C-6401-41B8-99D9-6091164274DD}" presName="node" presStyleLbl="node1" presStyleIdx="16" presStyleCnt="26">
        <dgm:presLayoutVars>
          <dgm:bulletEnabled val="1"/>
        </dgm:presLayoutVars>
      </dgm:prSet>
      <dgm:spPr/>
    </dgm:pt>
    <dgm:pt modelId="{7E2AB6C3-3E56-B742-A76B-5F438749E337}" type="pres">
      <dgm:prSet presAssocID="{6CC95896-36E5-4D9D-A153-BA5A8344633B}" presName="sibTrans" presStyleCnt="0"/>
      <dgm:spPr/>
    </dgm:pt>
    <dgm:pt modelId="{43419358-43AD-3A4B-A444-86E4328110D0}" type="pres">
      <dgm:prSet presAssocID="{072F3EBA-94EA-4B09-849D-002C6DD0DC08}" presName="node" presStyleLbl="node1" presStyleIdx="17" presStyleCnt="26">
        <dgm:presLayoutVars>
          <dgm:bulletEnabled val="1"/>
        </dgm:presLayoutVars>
      </dgm:prSet>
      <dgm:spPr/>
    </dgm:pt>
    <dgm:pt modelId="{4966B64C-5751-994A-B6F3-5374FC73EB10}" type="pres">
      <dgm:prSet presAssocID="{4D02811C-72D0-4EE5-B32F-2A54F73CD6E9}" presName="sibTrans" presStyleCnt="0"/>
      <dgm:spPr/>
    </dgm:pt>
    <dgm:pt modelId="{7733689C-0BD6-9F4F-AE88-AA4433892F1C}" type="pres">
      <dgm:prSet presAssocID="{174D022B-7613-48CB-8B7D-77BD2B22538C}" presName="node" presStyleLbl="node1" presStyleIdx="18" presStyleCnt="26">
        <dgm:presLayoutVars>
          <dgm:bulletEnabled val="1"/>
        </dgm:presLayoutVars>
      </dgm:prSet>
      <dgm:spPr/>
    </dgm:pt>
    <dgm:pt modelId="{49A42C0B-FDD6-3F47-806A-345D478C6CD1}" type="pres">
      <dgm:prSet presAssocID="{7E4C5871-9216-45EB-9637-78AC7F291BB2}" presName="sibTrans" presStyleCnt="0"/>
      <dgm:spPr/>
    </dgm:pt>
    <dgm:pt modelId="{9B717EB0-C296-2C47-A2F9-C540DE1E5E9B}" type="pres">
      <dgm:prSet presAssocID="{00CF5DD7-BA3D-4897-AA72-977E08286F83}" presName="node" presStyleLbl="node1" presStyleIdx="19" presStyleCnt="26">
        <dgm:presLayoutVars>
          <dgm:bulletEnabled val="1"/>
        </dgm:presLayoutVars>
      </dgm:prSet>
      <dgm:spPr/>
    </dgm:pt>
    <dgm:pt modelId="{3CDDB9B8-98B0-E34A-AC63-18119BBDD011}" type="pres">
      <dgm:prSet presAssocID="{A4F44B3E-62B1-440A-A704-7A8F10AF0435}" presName="sibTrans" presStyleCnt="0"/>
      <dgm:spPr/>
    </dgm:pt>
    <dgm:pt modelId="{AD0E8F0F-C7EB-BB43-9574-77434F15F043}" type="pres">
      <dgm:prSet presAssocID="{0CA42F19-18FE-425C-B19C-37B7E0ED7577}" presName="node" presStyleLbl="node1" presStyleIdx="20" presStyleCnt="26">
        <dgm:presLayoutVars>
          <dgm:bulletEnabled val="1"/>
        </dgm:presLayoutVars>
      </dgm:prSet>
      <dgm:spPr/>
    </dgm:pt>
    <dgm:pt modelId="{104C915F-E8C5-1B4F-B58B-0728BFC4D159}" type="pres">
      <dgm:prSet presAssocID="{647CDDE9-99FF-4D71-9803-53287677C0EB}" presName="sibTrans" presStyleCnt="0"/>
      <dgm:spPr/>
    </dgm:pt>
    <dgm:pt modelId="{F9517C9A-63D0-BB4F-8B64-F83DA7574F8D}" type="pres">
      <dgm:prSet presAssocID="{913D29B2-C124-457E-AA8E-F26BBA4544BD}" presName="node" presStyleLbl="node1" presStyleIdx="21" presStyleCnt="26">
        <dgm:presLayoutVars>
          <dgm:bulletEnabled val="1"/>
        </dgm:presLayoutVars>
      </dgm:prSet>
      <dgm:spPr/>
    </dgm:pt>
    <dgm:pt modelId="{1DFFCD68-39B7-8F40-AF28-3701987EA730}" type="pres">
      <dgm:prSet presAssocID="{4E3176F3-B55A-4AE4-AFB8-FE78EF60AB59}" presName="sibTrans" presStyleCnt="0"/>
      <dgm:spPr/>
    </dgm:pt>
    <dgm:pt modelId="{948B83EE-7E7D-FA4E-A0CA-960E8105A507}" type="pres">
      <dgm:prSet presAssocID="{7F772175-7DC3-410A-828E-39BD8043772A}" presName="node" presStyleLbl="node1" presStyleIdx="22" presStyleCnt="26">
        <dgm:presLayoutVars>
          <dgm:bulletEnabled val="1"/>
        </dgm:presLayoutVars>
      </dgm:prSet>
      <dgm:spPr/>
    </dgm:pt>
    <dgm:pt modelId="{32CB5FE1-0174-344E-B29E-FD0BEDD2F062}" type="pres">
      <dgm:prSet presAssocID="{BE644F78-643F-450C-A47E-6824F7C04CD5}" presName="sibTrans" presStyleCnt="0"/>
      <dgm:spPr/>
    </dgm:pt>
    <dgm:pt modelId="{FEBBF0FA-4353-9F40-90C7-0BDBE6ADDBA7}" type="pres">
      <dgm:prSet presAssocID="{9C03377A-FBDD-481E-9FA6-2D097DF98FDF}" presName="node" presStyleLbl="node1" presStyleIdx="23" presStyleCnt="26">
        <dgm:presLayoutVars>
          <dgm:bulletEnabled val="1"/>
        </dgm:presLayoutVars>
      </dgm:prSet>
      <dgm:spPr/>
    </dgm:pt>
    <dgm:pt modelId="{693E42EE-1DB4-F442-B62F-79AEA8EC2AA4}" type="pres">
      <dgm:prSet presAssocID="{630CCB69-C0D6-499F-9B8E-78658A0702B9}" presName="sibTrans" presStyleCnt="0"/>
      <dgm:spPr/>
    </dgm:pt>
    <dgm:pt modelId="{367B66AB-CEBD-D843-B019-D2B8EE80D506}" type="pres">
      <dgm:prSet presAssocID="{12A6AD94-BF41-4E09-A349-1A0DA5AB315F}" presName="node" presStyleLbl="node1" presStyleIdx="24" presStyleCnt="26">
        <dgm:presLayoutVars>
          <dgm:bulletEnabled val="1"/>
        </dgm:presLayoutVars>
      </dgm:prSet>
      <dgm:spPr/>
    </dgm:pt>
    <dgm:pt modelId="{B41CDD10-CD98-3B40-BC72-5F31EEFDFB3D}" type="pres">
      <dgm:prSet presAssocID="{AA258D42-953C-4E7F-9D5B-3A182499C162}" presName="sibTrans" presStyleCnt="0"/>
      <dgm:spPr/>
    </dgm:pt>
    <dgm:pt modelId="{8F32556B-C1E8-ED4D-BCAF-1F293EB2D814}" type="pres">
      <dgm:prSet presAssocID="{811B4132-CB2C-7542-B2B3-B3B4229120DD}" presName="node" presStyleLbl="node1" presStyleIdx="25" presStyleCnt="26">
        <dgm:presLayoutVars>
          <dgm:bulletEnabled val="1"/>
        </dgm:presLayoutVars>
      </dgm:prSet>
      <dgm:spPr/>
    </dgm:pt>
  </dgm:ptLst>
  <dgm:cxnLst>
    <dgm:cxn modelId="{5E1B0503-2EED-4966-B455-A94D9CD2E454}" srcId="{EFB9FA36-04C0-415C-8416-418BAEFBC56C}" destId="{1D74DFEA-6E1E-49F5-A45D-99369C7BF9B4}" srcOrd="10" destOrd="0" parTransId="{4B1AC8A6-9C98-41FD-A4E7-A441EADFFEB6}" sibTransId="{1736B654-B2AD-4C0B-AB88-0ECC1D140775}"/>
    <dgm:cxn modelId="{3FD19307-9249-1746-AD01-509DCDB3858D}" type="presOf" srcId="{63241EB4-290C-41D3-BF8A-3D54BF444C1B}" destId="{46C81FD4-3B39-414B-B246-3CE326DC70B1}" srcOrd="0" destOrd="0" presId="urn:microsoft.com/office/officeart/2005/8/layout/default"/>
    <dgm:cxn modelId="{ACC7900B-6C16-6D42-888F-5CA3B3367EFD}" type="presOf" srcId="{4A2E9400-4519-4B52-B7DD-C48D8EA88808}" destId="{EF9E7281-FD00-7140-A16B-8FB11EDE2302}" srcOrd="0" destOrd="0" presId="urn:microsoft.com/office/officeart/2005/8/layout/default"/>
    <dgm:cxn modelId="{DB5FFB0C-340C-4C55-9BC4-2EDFA4FD9BA1}" srcId="{EFB9FA36-04C0-415C-8416-418BAEFBC56C}" destId="{9C03377A-FBDD-481E-9FA6-2D097DF98FDF}" srcOrd="23" destOrd="0" parTransId="{102F9986-1157-4D0B-A12A-93BEDCCF761C}" sibTransId="{630CCB69-C0D6-499F-9B8E-78658A0702B9}"/>
    <dgm:cxn modelId="{C5D9C319-D912-D045-B044-F5D896A83024}" type="presOf" srcId="{913D29B2-C124-457E-AA8E-F26BBA4544BD}" destId="{F9517C9A-63D0-BB4F-8B64-F83DA7574F8D}" srcOrd="0" destOrd="0" presId="urn:microsoft.com/office/officeart/2005/8/layout/default"/>
    <dgm:cxn modelId="{E45F781C-6CFD-4786-BB6A-A973BA9F485D}" srcId="{EFB9FA36-04C0-415C-8416-418BAEFBC56C}" destId="{62599525-7B93-4C41-A517-92FE8C3E4180}" srcOrd="8" destOrd="0" parTransId="{E5D9BF1E-A3FC-4393-8F93-627A091BDDCC}" sibTransId="{FD1E3062-21ED-4C70-A3EF-DA9983A021FE}"/>
    <dgm:cxn modelId="{E19A821D-09C4-4BB5-9235-D09B3F453756}" srcId="{EFB9FA36-04C0-415C-8416-418BAEFBC56C}" destId="{913D29B2-C124-457E-AA8E-F26BBA4544BD}" srcOrd="21" destOrd="0" parTransId="{9F6D4BC1-2ECA-4E2C-9657-446E95139866}" sibTransId="{4E3176F3-B55A-4AE4-AFB8-FE78EF60AB59}"/>
    <dgm:cxn modelId="{53196921-D939-524E-B31F-402206597F92}" type="presOf" srcId="{811B4132-CB2C-7542-B2B3-B3B4229120DD}" destId="{8F32556B-C1E8-ED4D-BCAF-1F293EB2D814}" srcOrd="0" destOrd="0" presId="urn:microsoft.com/office/officeart/2005/8/layout/default"/>
    <dgm:cxn modelId="{6B4EC221-5CB8-3A48-ABFA-E3F785916014}" type="presOf" srcId="{7F772175-7DC3-410A-828E-39BD8043772A}" destId="{948B83EE-7E7D-FA4E-A0CA-960E8105A507}" srcOrd="0" destOrd="0" presId="urn:microsoft.com/office/officeart/2005/8/layout/default"/>
    <dgm:cxn modelId="{2BA63D22-C13A-294C-B11F-83631697EE46}" type="presOf" srcId="{64AD07AB-8BDB-4F6E-B141-8F4731424F86}" destId="{847A30D0-5C84-4747-943E-ECB3A019A9D6}" srcOrd="0" destOrd="0" presId="urn:microsoft.com/office/officeart/2005/8/layout/default"/>
    <dgm:cxn modelId="{C3E45723-ABE8-BA43-BED5-06E164396438}" type="presOf" srcId="{CCBCEBDB-9FFC-4452-9ED0-04709AFE006F}" destId="{7AEEDC4B-438A-9746-A417-396A3185D522}" srcOrd="0" destOrd="0" presId="urn:microsoft.com/office/officeart/2005/8/layout/default"/>
    <dgm:cxn modelId="{A1825626-9E40-4487-BC22-83CD2E01EDB7}" srcId="{EFB9FA36-04C0-415C-8416-418BAEFBC56C}" destId="{4C4A03F3-47C8-4211-9031-0F38A2B6601D}" srcOrd="3" destOrd="0" parTransId="{F85FF9FB-5E6C-47D7-BDF7-577A69AC7E27}" sibTransId="{D9A3A33C-09BA-473E-9D66-D63A2D47BDDF}"/>
    <dgm:cxn modelId="{8F1EA627-6959-C244-A2EC-14AD72C21739}" type="presOf" srcId="{08FD6B8C-6401-41B8-99D9-6091164274DD}" destId="{5E5B2BCC-A25F-864D-B706-B325A07A2A59}" srcOrd="0" destOrd="0" presId="urn:microsoft.com/office/officeart/2005/8/layout/default"/>
    <dgm:cxn modelId="{27772729-ECC4-AB49-8AEA-17E67C7954F6}" type="presOf" srcId="{0CA42F19-18FE-425C-B19C-37B7E0ED7577}" destId="{AD0E8F0F-C7EB-BB43-9574-77434F15F043}" srcOrd="0" destOrd="0" presId="urn:microsoft.com/office/officeart/2005/8/layout/default"/>
    <dgm:cxn modelId="{C7AEB42E-8348-4824-9468-5783848FCC0B}" srcId="{EFB9FA36-04C0-415C-8416-418BAEFBC56C}" destId="{E73456FE-D66C-41BE-85DC-968378B18A0B}" srcOrd="6" destOrd="0" parTransId="{AD5C53BE-CCB7-432E-8B1B-CB278ED72864}" sibTransId="{D4E6A9E9-ADED-4FDE-8AE7-914B6E6F4671}"/>
    <dgm:cxn modelId="{4DE74F36-9299-4B8F-BC8B-60FDC55DF585}" srcId="{EFB9FA36-04C0-415C-8416-418BAEFBC56C}" destId="{CE8562BF-E9A5-43A8-9A4F-0FB353402FE0}" srcOrd="9" destOrd="0" parTransId="{018C5FC8-A3F4-495C-A742-4B992DB47FC6}" sibTransId="{F4080563-0068-4AE8-8CEB-A6F579F44275}"/>
    <dgm:cxn modelId="{236C4A39-E62A-C140-BEC0-B60F219014B8}" type="presOf" srcId="{174D022B-7613-48CB-8B7D-77BD2B22538C}" destId="{7733689C-0BD6-9F4F-AE88-AA4433892F1C}" srcOrd="0" destOrd="0" presId="urn:microsoft.com/office/officeart/2005/8/layout/default"/>
    <dgm:cxn modelId="{BAF5913E-2466-4647-A7CA-B3FDC40F1F5A}" srcId="{EFB9FA36-04C0-415C-8416-418BAEFBC56C}" destId="{F7B23056-0B52-4A63-8451-241B438AB5B3}" srcOrd="2" destOrd="0" parTransId="{C118D0A4-CABC-4B80-8A95-FE078BC57B2B}" sibTransId="{51F55075-4522-4BC4-84FC-6424159ED905}"/>
    <dgm:cxn modelId="{15EE4544-7A23-C64A-BCAB-5799D7C95D53}" type="presOf" srcId="{B8F5C741-70E8-4470-934E-DCAAED40F4C3}" destId="{1089A22B-1F40-4C4D-8994-A7C86F1D253B}" srcOrd="0" destOrd="0" presId="urn:microsoft.com/office/officeart/2005/8/layout/default"/>
    <dgm:cxn modelId="{5F894A46-E0A1-47D5-A6C9-C232D3ACB0DC}" srcId="{EFB9FA36-04C0-415C-8416-418BAEFBC56C}" destId="{072F3EBA-94EA-4B09-849D-002C6DD0DC08}" srcOrd="17" destOrd="0" parTransId="{5F7FD439-C1CA-4FCB-BE9E-62E04CD71697}" sibTransId="{4D02811C-72D0-4EE5-B32F-2A54F73CD6E9}"/>
    <dgm:cxn modelId="{F903984B-6ED2-7745-8091-C2E42C70B4C3}" type="presOf" srcId="{C293B556-7EE6-458C-AD93-C9A30015E82E}" destId="{8A956912-DB74-3E44-9DA3-F51B583EE47C}" srcOrd="0" destOrd="0" presId="urn:microsoft.com/office/officeart/2005/8/layout/default"/>
    <dgm:cxn modelId="{AB7FC34B-88EF-7345-A178-B67056F070AA}" type="presOf" srcId="{E73456FE-D66C-41BE-85DC-968378B18A0B}" destId="{C6680748-4835-1241-818C-BEE860808421}" srcOrd="0" destOrd="0" presId="urn:microsoft.com/office/officeart/2005/8/layout/default"/>
    <dgm:cxn modelId="{9F3F1E53-328C-4353-BC8B-2EC917EA8705}" srcId="{EFB9FA36-04C0-415C-8416-418BAEFBC56C}" destId="{08FD6B8C-6401-41B8-99D9-6091164274DD}" srcOrd="16" destOrd="0" parTransId="{680A0C7F-5E8F-46FB-AC58-C1E2E5950D1B}" sibTransId="{6CC95896-36E5-4D9D-A153-BA5A8344633B}"/>
    <dgm:cxn modelId="{42E27B5A-8A79-4AAE-A88C-1027912529E3}" srcId="{EFB9FA36-04C0-415C-8416-418BAEFBC56C}" destId="{DBB181AB-299F-4E3E-82E6-77244C594EE3}" srcOrd="13" destOrd="0" parTransId="{0858444C-F14E-4DF2-962E-71932DD39EF3}" sibTransId="{DA6BB80B-50EC-4F58-8B59-CCD071F3DD80}"/>
    <dgm:cxn modelId="{89D8815C-6EEB-48F3-905C-295FBC6AE856}" srcId="{EFB9FA36-04C0-415C-8416-418BAEFBC56C}" destId="{15296B5F-61B7-4B59-AA25-AE675A5E9BA3}" srcOrd="0" destOrd="0" parTransId="{422365F4-FFA6-4138-83CD-8442153F4B63}" sibTransId="{C3C5A899-2C58-41C1-87C4-44D86B2ADD0A}"/>
    <dgm:cxn modelId="{9B819F5F-20FE-4A44-B879-8631F8778061}" type="presOf" srcId="{F7B23056-0B52-4A63-8451-241B438AB5B3}" destId="{844E028A-3F2C-3E4C-8D7E-71C7953895DD}" srcOrd="0" destOrd="0" presId="urn:microsoft.com/office/officeart/2005/8/layout/default"/>
    <dgm:cxn modelId="{AE4F9860-4F8F-4C89-952A-CA58EAA501B2}" srcId="{EFB9FA36-04C0-415C-8416-418BAEFBC56C}" destId="{7F772175-7DC3-410A-828E-39BD8043772A}" srcOrd="22" destOrd="0" parTransId="{13E9BE4C-36E6-4115-B2BB-5FC8339E21AA}" sibTransId="{BE644F78-643F-450C-A47E-6824F7C04CD5}"/>
    <dgm:cxn modelId="{24CDD96A-654C-654A-9327-9499E350B220}" type="presOf" srcId="{EFB9FA36-04C0-415C-8416-418BAEFBC56C}" destId="{B107BBE1-B071-FD47-9B22-8A8408687010}" srcOrd="0" destOrd="0" presId="urn:microsoft.com/office/officeart/2005/8/layout/default"/>
    <dgm:cxn modelId="{8ADFDA6B-4CDA-4723-879F-D1B2492C3E84}" srcId="{EFB9FA36-04C0-415C-8416-418BAEFBC56C}" destId="{92FEFE42-33B7-476A-8781-ABFD37B163C9}" srcOrd="12" destOrd="0" parTransId="{7F4FAEC6-A1FE-4C15-A0CA-7506CE89ACC3}" sibTransId="{99B5BF92-3CA8-4DE6-A7CF-E4B02A8D0AA5}"/>
    <dgm:cxn modelId="{B98E106D-0FF7-0C4B-86A6-8EFC97DE0FD5}" type="presOf" srcId="{00CF5DD7-BA3D-4897-AA72-977E08286F83}" destId="{9B717EB0-C296-2C47-A2F9-C540DE1E5E9B}" srcOrd="0" destOrd="0" presId="urn:microsoft.com/office/officeart/2005/8/layout/default"/>
    <dgm:cxn modelId="{5D4C1772-BE1E-3849-8E02-2A12CE6BD744}" type="presOf" srcId="{9C03377A-FBDD-481E-9FA6-2D097DF98FDF}" destId="{FEBBF0FA-4353-9F40-90C7-0BDBE6ADDBA7}" srcOrd="0" destOrd="0" presId="urn:microsoft.com/office/officeart/2005/8/layout/default"/>
    <dgm:cxn modelId="{80F6D273-118B-5E46-8A3F-25A64F6F273A}" type="presOf" srcId="{92FEFE42-33B7-476A-8781-ABFD37B163C9}" destId="{81A3F61E-A152-AA40-9599-E6502C1E0CA6}" srcOrd="0" destOrd="0" presId="urn:microsoft.com/office/officeart/2005/8/layout/default"/>
    <dgm:cxn modelId="{A5960479-E1D3-E04E-823B-E5FBE2592985}" type="presOf" srcId="{62599525-7B93-4C41-A517-92FE8C3E4180}" destId="{370B8EDC-AC6C-BB41-BC76-36D27A2B626C}" srcOrd="0" destOrd="0" presId="urn:microsoft.com/office/officeart/2005/8/layout/default"/>
    <dgm:cxn modelId="{E325BD79-BB19-4AF5-B1D0-A7C515BB7982}" srcId="{EFB9FA36-04C0-415C-8416-418BAEFBC56C}" destId="{76DF23DE-0E93-4C54-9062-DEB82E177B16}" srcOrd="5" destOrd="0" parTransId="{D792F964-CC4F-4498-89B7-B266F4DC209B}" sibTransId="{6CD07BCB-E9F8-45B0-A786-3C5A0597F946}"/>
    <dgm:cxn modelId="{99D3347A-A96E-BD4A-A17B-3C33A508978F}" type="presOf" srcId="{15296B5F-61B7-4B59-AA25-AE675A5E9BA3}" destId="{CE54BA23-0CF9-0D4F-926E-1E48A75DF957}" srcOrd="0" destOrd="0" presId="urn:microsoft.com/office/officeart/2005/8/layout/default"/>
    <dgm:cxn modelId="{DBC3237D-4185-4655-8F8C-9C453CF6C844}" srcId="{EFB9FA36-04C0-415C-8416-418BAEFBC56C}" destId="{C293B556-7EE6-458C-AD93-C9A30015E82E}" srcOrd="11" destOrd="0" parTransId="{BE689870-608F-492C-B918-865D24247AD4}" sibTransId="{97F75EE4-4842-410E-A8EC-F8247EBEB9BC}"/>
    <dgm:cxn modelId="{22AA4B7D-9856-42E9-A1CF-638C12695340}" srcId="{EFB9FA36-04C0-415C-8416-418BAEFBC56C}" destId="{64AD07AB-8BDB-4F6E-B141-8F4731424F86}" srcOrd="14" destOrd="0" parTransId="{119D374B-0AD1-4B41-BA4E-01E41E2BF4AE}" sibTransId="{BF4DD6D9-BB94-441C-BF1C-1D37301E7680}"/>
    <dgm:cxn modelId="{D506AD7E-F9D0-4240-BBBE-38BDF6801F7F}" srcId="{EFB9FA36-04C0-415C-8416-418BAEFBC56C}" destId="{174D022B-7613-48CB-8B7D-77BD2B22538C}" srcOrd="18" destOrd="0" parTransId="{B5F50609-470C-4210-BA69-2E8757B0B500}" sibTransId="{7E4C5871-9216-45EB-9637-78AC7F291BB2}"/>
    <dgm:cxn modelId="{2996698D-E3EB-AE42-A13D-55BEC024C804}" type="presOf" srcId="{76DF23DE-0E93-4C54-9062-DEB82E177B16}" destId="{37F5470A-D33D-9842-8C83-346F2664F976}" srcOrd="0" destOrd="0" presId="urn:microsoft.com/office/officeart/2005/8/layout/default"/>
    <dgm:cxn modelId="{017D2194-3C41-47A6-A50C-7EED99D639F1}" srcId="{EFB9FA36-04C0-415C-8416-418BAEFBC56C}" destId="{CCBCEBDB-9FFC-4452-9ED0-04709AFE006F}" srcOrd="15" destOrd="0" parTransId="{1A58CEFC-6E6B-4C7E-8F5E-8A8D2633CD72}" sibTransId="{169210BA-E5B4-48A8-9C1C-996B4D326772}"/>
    <dgm:cxn modelId="{7B73E494-E81C-4BD9-B457-D411DCED5336}" srcId="{EFB9FA36-04C0-415C-8416-418BAEFBC56C}" destId="{00CF5DD7-BA3D-4897-AA72-977E08286F83}" srcOrd="19" destOrd="0" parTransId="{D825EE6A-B0EB-4FF8-A9B5-248829DD9A7A}" sibTransId="{A4F44B3E-62B1-440A-A704-7A8F10AF0435}"/>
    <dgm:cxn modelId="{1113D69C-EE8C-BD4E-AA2A-24DE69552973}" type="presOf" srcId="{12A6AD94-BF41-4E09-A349-1A0DA5AB315F}" destId="{367B66AB-CEBD-D843-B019-D2B8EE80D506}" srcOrd="0" destOrd="0" presId="urn:microsoft.com/office/officeart/2005/8/layout/default"/>
    <dgm:cxn modelId="{0B42A09D-E828-4741-A06D-32218653DE32}" srcId="{EFB9FA36-04C0-415C-8416-418BAEFBC56C}" destId="{B8F5C741-70E8-4470-934E-DCAAED40F4C3}" srcOrd="4" destOrd="0" parTransId="{C63564C1-B4A8-4056-A64C-FC24E7B3E5F1}" sibTransId="{7B6CA4DF-7E2B-4004-B172-493612A308D8}"/>
    <dgm:cxn modelId="{99CBECAC-22FB-9F45-89F7-A633F7B9EF9B}" type="presOf" srcId="{CE8562BF-E9A5-43A8-9A4F-0FB353402FE0}" destId="{41B93766-5207-504D-89D2-BFD2C5B904B2}" srcOrd="0" destOrd="0" presId="urn:microsoft.com/office/officeart/2005/8/layout/default"/>
    <dgm:cxn modelId="{812CA2B7-3A71-4B85-9BAC-BEAE9C8C01FA}" srcId="{EFB9FA36-04C0-415C-8416-418BAEFBC56C}" destId="{0CA42F19-18FE-425C-B19C-37B7E0ED7577}" srcOrd="20" destOrd="0" parTransId="{F341B082-3521-4F6D-AC70-614E126D95DE}" sibTransId="{647CDDE9-99FF-4D71-9803-53287677C0EB}"/>
    <dgm:cxn modelId="{62272ABF-4EA5-41BC-9F73-FADC453B7532}" srcId="{EFB9FA36-04C0-415C-8416-418BAEFBC56C}" destId="{63241EB4-290C-41D3-BF8A-3D54BF444C1B}" srcOrd="7" destOrd="0" parTransId="{38AADB75-0011-4F3E-AB39-2B910CAC5136}" sibTransId="{3CDBE6A6-BC62-499B-8947-69A7F8E2697A}"/>
    <dgm:cxn modelId="{EA94C6C8-31A9-4540-AA5B-B2EEC94382B0}" srcId="{EFB9FA36-04C0-415C-8416-418BAEFBC56C}" destId="{811B4132-CB2C-7542-B2B3-B3B4229120DD}" srcOrd="25" destOrd="0" parTransId="{983DC5FE-188A-6442-9D40-443D6262FA92}" sibTransId="{6D5B6E86-BBF5-F746-A6AB-5EDD301EAC48}"/>
    <dgm:cxn modelId="{915B0FD4-0C62-064E-98CC-798AA616CCBA}" type="presOf" srcId="{072F3EBA-94EA-4B09-849D-002C6DD0DC08}" destId="{43419358-43AD-3A4B-A444-86E4328110D0}" srcOrd="0" destOrd="0" presId="urn:microsoft.com/office/officeart/2005/8/layout/default"/>
    <dgm:cxn modelId="{481160D4-A6EB-FC45-9505-4EF8E5766CA5}" type="presOf" srcId="{DBB181AB-299F-4E3E-82E6-77244C594EE3}" destId="{76914CB2-2795-1642-A81C-8018ABCFEF1D}" srcOrd="0" destOrd="0" presId="urn:microsoft.com/office/officeart/2005/8/layout/default"/>
    <dgm:cxn modelId="{19E023D5-0E0D-443F-9C6D-9EF22679406E}" srcId="{EFB9FA36-04C0-415C-8416-418BAEFBC56C}" destId="{12A6AD94-BF41-4E09-A349-1A0DA5AB315F}" srcOrd="24" destOrd="0" parTransId="{D0EF0978-6D13-476B-94E2-892CADA8249A}" sibTransId="{AA258D42-953C-4E7F-9D5B-3A182499C162}"/>
    <dgm:cxn modelId="{11D97BF1-0E51-D34A-B117-3C83D56C0D0E}" type="presOf" srcId="{4C4A03F3-47C8-4211-9031-0F38A2B6601D}" destId="{635910B7-2F5D-D847-9660-7C2506E047B1}" srcOrd="0" destOrd="0" presId="urn:microsoft.com/office/officeart/2005/8/layout/default"/>
    <dgm:cxn modelId="{5ADCF1F6-8482-E448-843F-AFA12D3D1E7A}" type="presOf" srcId="{1D74DFEA-6E1E-49F5-A45D-99369C7BF9B4}" destId="{E961AEB2-35F8-E347-ADF4-3AB5A4048C71}" srcOrd="0" destOrd="0" presId="urn:microsoft.com/office/officeart/2005/8/layout/default"/>
    <dgm:cxn modelId="{BC7BCCFD-0ECB-4703-985B-53CAFD4BA0FC}" srcId="{EFB9FA36-04C0-415C-8416-418BAEFBC56C}" destId="{4A2E9400-4519-4B52-B7DD-C48D8EA88808}" srcOrd="1" destOrd="0" parTransId="{FFA64873-76B8-4F31-A7DA-4744DBFC803D}" sibTransId="{3F7CDA22-37E6-4C6A-AB19-BC867AEC0A63}"/>
    <dgm:cxn modelId="{3792E25A-CEFC-D04B-9A66-F39920DA6AD3}" type="presParOf" srcId="{B107BBE1-B071-FD47-9B22-8A8408687010}" destId="{CE54BA23-0CF9-0D4F-926E-1E48A75DF957}" srcOrd="0" destOrd="0" presId="urn:microsoft.com/office/officeart/2005/8/layout/default"/>
    <dgm:cxn modelId="{B618ACB6-37B1-FA46-BC99-ACB3563B9F3D}" type="presParOf" srcId="{B107BBE1-B071-FD47-9B22-8A8408687010}" destId="{9DB21249-A666-E24D-A634-CB7C1ACF787F}" srcOrd="1" destOrd="0" presId="urn:microsoft.com/office/officeart/2005/8/layout/default"/>
    <dgm:cxn modelId="{9C845C04-AA29-3547-8ED7-E0042E4A2F78}" type="presParOf" srcId="{B107BBE1-B071-FD47-9B22-8A8408687010}" destId="{EF9E7281-FD00-7140-A16B-8FB11EDE2302}" srcOrd="2" destOrd="0" presId="urn:microsoft.com/office/officeart/2005/8/layout/default"/>
    <dgm:cxn modelId="{702612C6-C5AA-F04F-95E3-3B5FB46776FD}" type="presParOf" srcId="{B107BBE1-B071-FD47-9B22-8A8408687010}" destId="{6B7AFBF3-E4A6-714F-9BD9-112FF556CD58}" srcOrd="3" destOrd="0" presId="urn:microsoft.com/office/officeart/2005/8/layout/default"/>
    <dgm:cxn modelId="{D5F4A010-F903-0B47-A17C-53F095BB4402}" type="presParOf" srcId="{B107BBE1-B071-FD47-9B22-8A8408687010}" destId="{844E028A-3F2C-3E4C-8D7E-71C7953895DD}" srcOrd="4" destOrd="0" presId="urn:microsoft.com/office/officeart/2005/8/layout/default"/>
    <dgm:cxn modelId="{04F22262-D796-F846-BF8B-5C513A1552D2}" type="presParOf" srcId="{B107BBE1-B071-FD47-9B22-8A8408687010}" destId="{F0DA5DC5-FE80-A345-A17F-8761D873D494}" srcOrd="5" destOrd="0" presId="urn:microsoft.com/office/officeart/2005/8/layout/default"/>
    <dgm:cxn modelId="{2911C798-366A-544D-AA73-398D492BC769}" type="presParOf" srcId="{B107BBE1-B071-FD47-9B22-8A8408687010}" destId="{635910B7-2F5D-D847-9660-7C2506E047B1}" srcOrd="6" destOrd="0" presId="urn:microsoft.com/office/officeart/2005/8/layout/default"/>
    <dgm:cxn modelId="{08295404-77C0-1945-BD11-FEA1CFDFA6A6}" type="presParOf" srcId="{B107BBE1-B071-FD47-9B22-8A8408687010}" destId="{78B2EBB4-94AA-C145-9757-63615FB292CD}" srcOrd="7" destOrd="0" presId="urn:microsoft.com/office/officeart/2005/8/layout/default"/>
    <dgm:cxn modelId="{4FA336CD-855E-A44C-962E-3DAACE18571A}" type="presParOf" srcId="{B107BBE1-B071-FD47-9B22-8A8408687010}" destId="{1089A22B-1F40-4C4D-8994-A7C86F1D253B}" srcOrd="8" destOrd="0" presId="urn:microsoft.com/office/officeart/2005/8/layout/default"/>
    <dgm:cxn modelId="{962582F5-6EE4-E94F-A442-C67BF87DE219}" type="presParOf" srcId="{B107BBE1-B071-FD47-9B22-8A8408687010}" destId="{7523ACFB-A291-AF46-AD76-1BCAFE5F533D}" srcOrd="9" destOrd="0" presId="urn:microsoft.com/office/officeart/2005/8/layout/default"/>
    <dgm:cxn modelId="{B9BF67CC-1B49-8543-8864-A380C8BC0041}" type="presParOf" srcId="{B107BBE1-B071-FD47-9B22-8A8408687010}" destId="{37F5470A-D33D-9842-8C83-346F2664F976}" srcOrd="10" destOrd="0" presId="urn:microsoft.com/office/officeart/2005/8/layout/default"/>
    <dgm:cxn modelId="{AF12636A-0A6B-DD47-9D21-0189179092D8}" type="presParOf" srcId="{B107BBE1-B071-FD47-9B22-8A8408687010}" destId="{68305E72-C446-1C4F-8962-2BD6F57FD0DA}" srcOrd="11" destOrd="0" presId="urn:microsoft.com/office/officeart/2005/8/layout/default"/>
    <dgm:cxn modelId="{3C80B42D-D10B-0D4C-8A88-0262C926BC41}" type="presParOf" srcId="{B107BBE1-B071-FD47-9B22-8A8408687010}" destId="{C6680748-4835-1241-818C-BEE860808421}" srcOrd="12" destOrd="0" presId="urn:microsoft.com/office/officeart/2005/8/layout/default"/>
    <dgm:cxn modelId="{E40B241E-CBF5-664B-B217-DE6F45E96D3B}" type="presParOf" srcId="{B107BBE1-B071-FD47-9B22-8A8408687010}" destId="{F2E20A48-8C15-C74A-A1F4-C72D87CC4EC5}" srcOrd="13" destOrd="0" presId="urn:microsoft.com/office/officeart/2005/8/layout/default"/>
    <dgm:cxn modelId="{17DDD0AA-6418-C245-9DD4-BD499A203965}" type="presParOf" srcId="{B107BBE1-B071-FD47-9B22-8A8408687010}" destId="{46C81FD4-3B39-414B-B246-3CE326DC70B1}" srcOrd="14" destOrd="0" presId="urn:microsoft.com/office/officeart/2005/8/layout/default"/>
    <dgm:cxn modelId="{F82170F6-EE69-024B-8645-97D71779C982}" type="presParOf" srcId="{B107BBE1-B071-FD47-9B22-8A8408687010}" destId="{2E92A6C2-AE99-3642-A7DF-981EBE7BD11B}" srcOrd="15" destOrd="0" presId="urn:microsoft.com/office/officeart/2005/8/layout/default"/>
    <dgm:cxn modelId="{D1E9161B-1B51-5940-B409-F95F66C9DEB2}" type="presParOf" srcId="{B107BBE1-B071-FD47-9B22-8A8408687010}" destId="{370B8EDC-AC6C-BB41-BC76-36D27A2B626C}" srcOrd="16" destOrd="0" presId="urn:microsoft.com/office/officeart/2005/8/layout/default"/>
    <dgm:cxn modelId="{71FB874B-C23D-A14C-9C61-2E89605FE1D1}" type="presParOf" srcId="{B107BBE1-B071-FD47-9B22-8A8408687010}" destId="{68D3DBB3-250D-4E49-A99A-0ECDB5140225}" srcOrd="17" destOrd="0" presId="urn:microsoft.com/office/officeart/2005/8/layout/default"/>
    <dgm:cxn modelId="{AF745445-574A-F44B-840E-C096146BEFAB}" type="presParOf" srcId="{B107BBE1-B071-FD47-9B22-8A8408687010}" destId="{41B93766-5207-504D-89D2-BFD2C5B904B2}" srcOrd="18" destOrd="0" presId="urn:microsoft.com/office/officeart/2005/8/layout/default"/>
    <dgm:cxn modelId="{0B450C40-6A9E-4E4E-AEE8-6D23222B811D}" type="presParOf" srcId="{B107BBE1-B071-FD47-9B22-8A8408687010}" destId="{1FED4E64-F098-964D-8C89-D9E4B4637D62}" srcOrd="19" destOrd="0" presId="urn:microsoft.com/office/officeart/2005/8/layout/default"/>
    <dgm:cxn modelId="{E0FD735E-33E1-474A-991C-90025ED40D4C}" type="presParOf" srcId="{B107BBE1-B071-FD47-9B22-8A8408687010}" destId="{E961AEB2-35F8-E347-ADF4-3AB5A4048C71}" srcOrd="20" destOrd="0" presId="urn:microsoft.com/office/officeart/2005/8/layout/default"/>
    <dgm:cxn modelId="{1402EDC6-35C1-F749-90D2-8FBD363D41B7}" type="presParOf" srcId="{B107BBE1-B071-FD47-9B22-8A8408687010}" destId="{C67115E6-A181-A644-992E-03B783F13CBB}" srcOrd="21" destOrd="0" presId="urn:microsoft.com/office/officeart/2005/8/layout/default"/>
    <dgm:cxn modelId="{58E9EDD9-F39C-374F-8ED7-A28B51100D62}" type="presParOf" srcId="{B107BBE1-B071-FD47-9B22-8A8408687010}" destId="{8A956912-DB74-3E44-9DA3-F51B583EE47C}" srcOrd="22" destOrd="0" presId="urn:microsoft.com/office/officeart/2005/8/layout/default"/>
    <dgm:cxn modelId="{B83840DF-D750-1343-9FB0-2C042D6B9F05}" type="presParOf" srcId="{B107BBE1-B071-FD47-9B22-8A8408687010}" destId="{BD62D447-77A3-8944-938C-AD27DCEA6C28}" srcOrd="23" destOrd="0" presId="urn:microsoft.com/office/officeart/2005/8/layout/default"/>
    <dgm:cxn modelId="{A2BF721A-6218-B54B-992F-FCDEC01ED6A7}" type="presParOf" srcId="{B107BBE1-B071-FD47-9B22-8A8408687010}" destId="{81A3F61E-A152-AA40-9599-E6502C1E0CA6}" srcOrd="24" destOrd="0" presId="urn:microsoft.com/office/officeart/2005/8/layout/default"/>
    <dgm:cxn modelId="{87F4477D-D5B0-4249-A15F-0C20B0E83C94}" type="presParOf" srcId="{B107BBE1-B071-FD47-9B22-8A8408687010}" destId="{F828B513-519D-B34E-A231-07140CBE63A6}" srcOrd="25" destOrd="0" presId="urn:microsoft.com/office/officeart/2005/8/layout/default"/>
    <dgm:cxn modelId="{835288AA-485E-E040-A452-08F0AAEDA376}" type="presParOf" srcId="{B107BBE1-B071-FD47-9B22-8A8408687010}" destId="{76914CB2-2795-1642-A81C-8018ABCFEF1D}" srcOrd="26" destOrd="0" presId="urn:microsoft.com/office/officeart/2005/8/layout/default"/>
    <dgm:cxn modelId="{53352870-5255-EA45-B574-1FA566DE055F}" type="presParOf" srcId="{B107BBE1-B071-FD47-9B22-8A8408687010}" destId="{3E8F23A9-C602-8543-BD0B-23E1CEE63C9D}" srcOrd="27" destOrd="0" presId="urn:microsoft.com/office/officeart/2005/8/layout/default"/>
    <dgm:cxn modelId="{F8D97EAB-8759-B94F-90E9-917A24619A00}" type="presParOf" srcId="{B107BBE1-B071-FD47-9B22-8A8408687010}" destId="{847A30D0-5C84-4747-943E-ECB3A019A9D6}" srcOrd="28" destOrd="0" presId="urn:microsoft.com/office/officeart/2005/8/layout/default"/>
    <dgm:cxn modelId="{30BE6F66-E75F-2646-BC3B-0A7C2671B2CF}" type="presParOf" srcId="{B107BBE1-B071-FD47-9B22-8A8408687010}" destId="{C7D59977-4347-D24A-A2CE-4790990DCD80}" srcOrd="29" destOrd="0" presId="urn:microsoft.com/office/officeart/2005/8/layout/default"/>
    <dgm:cxn modelId="{DCFBB298-7F31-DD40-9B49-E00FF304ADE6}" type="presParOf" srcId="{B107BBE1-B071-FD47-9B22-8A8408687010}" destId="{7AEEDC4B-438A-9746-A417-396A3185D522}" srcOrd="30" destOrd="0" presId="urn:microsoft.com/office/officeart/2005/8/layout/default"/>
    <dgm:cxn modelId="{0D9A57E0-B535-5749-AB64-7A7E18D9A03A}" type="presParOf" srcId="{B107BBE1-B071-FD47-9B22-8A8408687010}" destId="{AE6DCA53-863B-F443-BB1F-4A9A88EF26DC}" srcOrd="31" destOrd="0" presId="urn:microsoft.com/office/officeart/2005/8/layout/default"/>
    <dgm:cxn modelId="{00BAC293-606F-634A-93FE-1FFA397D9629}" type="presParOf" srcId="{B107BBE1-B071-FD47-9B22-8A8408687010}" destId="{5E5B2BCC-A25F-864D-B706-B325A07A2A59}" srcOrd="32" destOrd="0" presId="urn:microsoft.com/office/officeart/2005/8/layout/default"/>
    <dgm:cxn modelId="{C482814D-8D62-F74F-9B65-18D446347BE6}" type="presParOf" srcId="{B107BBE1-B071-FD47-9B22-8A8408687010}" destId="{7E2AB6C3-3E56-B742-A76B-5F438749E337}" srcOrd="33" destOrd="0" presId="urn:microsoft.com/office/officeart/2005/8/layout/default"/>
    <dgm:cxn modelId="{566CDE08-AFE6-A74A-BB36-37A41F512F89}" type="presParOf" srcId="{B107BBE1-B071-FD47-9B22-8A8408687010}" destId="{43419358-43AD-3A4B-A444-86E4328110D0}" srcOrd="34" destOrd="0" presId="urn:microsoft.com/office/officeart/2005/8/layout/default"/>
    <dgm:cxn modelId="{12ADD5DD-7F5C-DE4D-BA4C-4246E8DA0216}" type="presParOf" srcId="{B107BBE1-B071-FD47-9B22-8A8408687010}" destId="{4966B64C-5751-994A-B6F3-5374FC73EB10}" srcOrd="35" destOrd="0" presId="urn:microsoft.com/office/officeart/2005/8/layout/default"/>
    <dgm:cxn modelId="{2C90D26F-6FB1-3D4A-B39F-1A20776FF284}" type="presParOf" srcId="{B107BBE1-B071-FD47-9B22-8A8408687010}" destId="{7733689C-0BD6-9F4F-AE88-AA4433892F1C}" srcOrd="36" destOrd="0" presId="urn:microsoft.com/office/officeart/2005/8/layout/default"/>
    <dgm:cxn modelId="{607676E6-74FB-C64E-92B1-C0A3970A363D}" type="presParOf" srcId="{B107BBE1-B071-FD47-9B22-8A8408687010}" destId="{49A42C0B-FDD6-3F47-806A-345D478C6CD1}" srcOrd="37" destOrd="0" presId="urn:microsoft.com/office/officeart/2005/8/layout/default"/>
    <dgm:cxn modelId="{ED009F78-98F4-C046-AC9E-38A213A3BF69}" type="presParOf" srcId="{B107BBE1-B071-FD47-9B22-8A8408687010}" destId="{9B717EB0-C296-2C47-A2F9-C540DE1E5E9B}" srcOrd="38" destOrd="0" presId="urn:microsoft.com/office/officeart/2005/8/layout/default"/>
    <dgm:cxn modelId="{FA059A05-20A2-A543-A118-C1C736538C07}" type="presParOf" srcId="{B107BBE1-B071-FD47-9B22-8A8408687010}" destId="{3CDDB9B8-98B0-E34A-AC63-18119BBDD011}" srcOrd="39" destOrd="0" presId="urn:microsoft.com/office/officeart/2005/8/layout/default"/>
    <dgm:cxn modelId="{683ACE16-F869-064B-9857-452B28E1A6B8}" type="presParOf" srcId="{B107BBE1-B071-FD47-9B22-8A8408687010}" destId="{AD0E8F0F-C7EB-BB43-9574-77434F15F043}" srcOrd="40" destOrd="0" presId="urn:microsoft.com/office/officeart/2005/8/layout/default"/>
    <dgm:cxn modelId="{53B5B1BA-77EB-D94D-B269-50EF1875FB36}" type="presParOf" srcId="{B107BBE1-B071-FD47-9B22-8A8408687010}" destId="{104C915F-E8C5-1B4F-B58B-0728BFC4D159}" srcOrd="41" destOrd="0" presId="urn:microsoft.com/office/officeart/2005/8/layout/default"/>
    <dgm:cxn modelId="{0B097060-2C4F-F346-A9C6-60DB39C29A2C}" type="presParOf" srcId="{B107BBE1-B071-FD47-9B22-8A8408687010}" destId="{F9517C9A-63D0-BB4F-8B64-F83DA7574F8D}" srcOrd="42" destOrd="0" presId="urn:microsoft.com/office/officeart/2005/8/layout/default"/>
    <dgm:cxn modelId="{08606D4E-A161-C648-8D24-0FE92C1D0B2F}" type="presParOf" srcId="{B107BBE1-B071-FD47-9B22-8A8408687010}" destId="{1DFFCD68-39B7-8F40-AF28-3701987EA730}" srcOrd="43" destOrd="0" presId="urn:microsoft.com/office/officeart/2005/8/layout/default"/>
    <dgm:cxn modelId="{DBE3D39E-28F9-A248-9C92-35F53A9A191B}" type="presParOf" srcId="{B107BBE1-B071-FD47-9B22-8A8408687010}" destId="{948B83EE-7E7D-FA4E-A0CA-960E8105A507}" srcOrd="44" destOrd="0" presId="urn:microsoft.com/office/officeart/2005/8/layout/default"/>
    <dgm:cxn modelId="{C45DA05A-7CB7-8D4A-9399-97E91AE320AF}" type="presParOf" srcId="{B107BBE1-B071-FD47-9B22-8A8408687010}" destId="{32CB5FE1-0174-344E-B29E-FD0BEDD2F062}" srcOrd="45" destOrd="0" presId="urn:microsoft.com/office/officeart/2005/8/layout/default"/>
    <dgm:cxn modelId="{0C097E21-880C-E346-B216-07739BD84EA5}" type="presParOf" srcId="{B107BBE1-B071-FD47-9B22-8A8408687010}" destId="{FEBBF0FA-4353-9F40-90C7-0BDBE6ADDBA7}" srcOrd="46" destOrd="0" presId="urn:microsoft.com/office/officeart/2005/8/layout/default"/>
    <dgm:cxn modelId="{AD2A48F9-6A12-F249-9C26-D7B620D90C8A}" type="presParOf" srcId="{B107BBE1-B071-FD47-9B22-8A8408687010}" destId="{693E42EE-1DB4-F442-B62F-79AEA8EC2AA4}" srcOrd="47" destOrd="0" presId="urn:microsoft.com/office/officeart/2005/8/layout/default"/>
    <dgm:cxn modelId="{EEAA736C-3EE0-D143-87AE-2FE8606B3895}" type="presParOf" srcId="{B107BBE1-B071-FD47-9B22-8A8408687010}" destId="{367B66AB-CEBD-D843-B019-D2B8EE80D506}" srcOrd="48" destOrd="0" presId="urn:microsoft.com/office/officeart/2005/8/layout/default"/>
    <dgm:cxn modelId="{C5A5198B-E6AF-1748-B18F-29EA68D26BF0}" type="presParOf" srcId="{B107BBE1-B071-FD47-9B22-8A8408687010}" destId="{B41CDD10-CD98-3B40-BC72-5F31EEFDFB3D}" srcOrd="49" destOrd="0" presId="urn:microsoft.com/office/officeart/2005/8/layout/default"/>
    <dgm:cxn modelId="{BEB641D6-933E-B74A-8BD1-6BCF6DBACFF1}" type="presParOf" srcId="{B107BBE1-B071-FD47-9B22-8A8408687010}" destId="{8F32556B-C1E8-ED4D-BCAF-1F293EB2D814}" srcOrd="5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 dirty="0"/>
            <a:t>Supported by a robust </a:t>
          </a:r>
          <a:r>
            <a:rPr lang="en-US" b="1" dirty="0"/>
            <a:t>community</a:t>
          </a:r>
          <a:r>
            <a:rPr lang="en-US" dirty="0"/>
            <a:t> and </a:t>
          </a:r>
          <a:r>
            <a:rPr lang="en-US" b="1" dirty="0"/>
            <a:t>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Lightweight</a:t>
          </a:r>
          <a:endParaRPr lang="en-US" sz="19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Powerful</a:t>
          </a:r>
          <a:endParaRPr lang="en-US" sz="19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Source code editor </a:t>
          </a:r>
          <a:endParaRPr lang="en-US" sz="19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Windows,</a:t>
          </a:r>
          <a:br>
            <a:rPr lang="en-US" sz="1900" b="0" i="0" kern="1200"/>
          </a:br>
          <a:r>
            <a:rPr lang="en-US" sz="1900" b="0" i="0" kern="1200"/>
            <a:t>macOS, Linux</a:t>
          </a:r>
          <a:endParaRPr lang="en-US" sz="19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Rich ecosystem of</a:t>
          </a:r>
          <a:br>
            <a:rPr lang="en-US" sz="1900" b="0" i="0" kern="1200" dirty="0"/>
          </a:br>
          <a:r>
            <a:rPr lang="en-US" sz="1900" b="0" i="0" kern="1200" dirty="0"/>
            <a:t>extensions</a:t>
          </a:r>
          <a:endParaRPr lang="en-US" sz="1900" kern="1200" dirty="0"/>
        </a:p>
      </dsp:txBody>
      <dsp:txXfrm>
        <a:off x="8780238" y="19897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cloud native, </a:t>
          </a:r>
          <a:r>
            <a:rPr lang="en-US" sz="1800" b="1" kern="1200" dirty="0"/>
            <a:t>distributed</a:t>
          </a:r>
          <a:r>
            <a:rPr lang="en-US" sz="1800" kern="1200" dirty="0"/>
            <a:t> apps</a:t>
          </a:r>
        </a:p>
      </dsp:txBody>
      <dsp:txXfrm>
        <a:off x="1523187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Emphasize </a:t>
          </a:r>
          <a:r>
            <a:rPr lang="en-US" sz="1800" b="1" kern="1200" dirty="0"/>
            <a:t>scalability</a:t>
          </a:r>
          <a:r>
            <a:rPr lang="en-US" sz="1800" kern="1200" dirty="0"/>
            <a:t>, </a:t>
          </a:r>
          <a:r>
            <a:rPr lang="en-US" sz="1800" b="1" kern="1200" dirty="0"/>
            <a:t>resilience</a:t>
          </a:r>
          <a:r>
            <a:rPr lang="en-US" sz="1800" kern="1200" dirty="0"/>
            <a:t>, and </a:t>
          </a:r>
          <a:r>
            <a:rPr lang="en-US" sz="1800" b="1" kern="1200" dirty="0"/>
            <a:t>observability</a:t>
          </a:r>
        </a:p>
      </dsp:txBody>
      <dsp:txXfrm>
        <a:off x="5239794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</a:t>
          </a:r>
          <a:r>
            <a:rPr lang="en-US" sz="1800" kern="1200" dirty="0"/>
            <a:t> service integration with NuGet packages</a:t>
          </a:r>
        </a:p>
      </dsp:txBody>
      <dsp:txXfrm>
        <a:off x="8956401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</a:t>
          </a:r>
          <a:r>
            <a:rPr lang="en-US" sz="1800" b="1" kern="1200" dirty="0"/>
            <a:t>modular</a:t>
          </a:r>
          <a:r>
            <a:rPr lang="en-US" sz="1800" kern="1200" dirty="0"/>
            <a:t> apps with </a:t>
          </a:r>
          <a:r>
            <a:rPr lang="en-US" sz="1800" b="1" kern="1200" dirty="0"/>
            <a:t>microservice</a:t>
          </a:r>
          <a:r>
            <a:rPr lang="en-US" sz="1800" kern="1200" dirty="0"/>
            <a:t> architecture</a:t>
          </a:r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Simplify </a:t>
          </a:r>
          <a:r>
            <a:rPr lang="en-US" sz="1800" b="1" kern="1200" dirty="0"/>
            <a:t>orchestration</a:t>
          </a:r>
          <a:r>
            <a:rPr lang="en-US" sz="1800" kern="1200" dirty="0"/>
            <a:t> and </a:t>
          </a:r>
          <a:r>
            <a:rPr lang="en-US" sz="1800" b="1" kern="1200" dirty="0"/>
            <a:t>configuration</a:t>
          </a:r>
          <a:r>
            <a:rPr lang="en-US" sz="1800" kern="1200" dirty="0"/>
            <a:t> management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Consistent</a:t>
          </a:r>
          <a:r>
            <a:rPr lang="en-US" sz="1800" kern="1200" dirty="0"/>
            <a:t> tooling across Visual Studio, VS Code, and CLI</a:t>
          </a:r>
        </a:p>
      </dsp:txBody>
      <dsp:txXfrm>
        <a:off x="8956401" y="2664605"/>
        <a:ext cx="2199964" cy="933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6E887A-9915-4C60-9214-4F8700E508C7}">
      <dsp:nvSpPr>
        <dsp:cNvPr id="0" name=""/>
        <dsp:cNvSpPr/>
      </dsp:nvSpPr>
      <dsp:spPr>
        <a:xfrm>
          <a:off x="711614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A4C62-27A4-42AD-BE25-5C5D59C1B8F9}">
      <dsp:nvSpPr>
        <dsp:cNvPr id="0" name=""/>
        <dsp:cNvSpPr/>
      </dsp:nvSpPr>
      <dsp:spPr>
        <a:xfrm>
          <a:off x="172696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Experiment</a:t>
          </a:r>
        </a:p>
      </dsp:txBody>
      <dsp:txXfrm>
        <a:off x="172696" y="1560750"/>
        <a:ext cx="1959699" cy="720000"/>
      </dsp:txXfrm>
    </dsp:sp>
    <dsp:sp modelId="{4A814A85-82CD-4ACF-B17D-FFDF75625E55}">
      <dsp:nvSpPr>
        <dsp:cNvPr id="0" name=""/>
        <dsp:cNvSpPr/>
      </dsp:nvSpPr>
      <dsp:spPr>
        <a:xfrm>
          <a:off x="3014261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A61E8-EDB5-480A-8ED6-4FFF59013FBB}">
      <dsp:nvSpPr>
        <dsp:cNvPr id="0" name=""/>
        <dsp:cNvSpPr/>
      </dsp:nvSpPr>
      <dsp:spPr>
        <a:xfrm>
          <a:off x="2475343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Aspire Dashboard Integration</a:t>
          </a:r>
        </a:p>
      </dsp:txBody>
      <dsp:txXfrm>
        <a:off x="2475343" y="1560750"/>
        <a:ext cx="1959699" cy="720000"/>
      </dsp:txXfrm>
    </dsp:sp>
    <dsp:sp modelId="{D38256C4-23EC-4FB7-8EC7-25D4A71C32BF}">
      <dsp:nvSpPr>
        <dsp:cNvPr id="0" name=""/>
        <dsp:cNvSpPr/>
      </dsp:nvSpPr>
      <dsp:spPr>
        <a:xfrm>
          <a:off x="5316908" y="375799"/>
          <a:ext cx="881864" cy="8818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D1E09B-AD59-435E-93D6-F1B811712913}">
      <dsp:nvSpPr>
        <dsp:cNvPr id="0" name=""/>
        <dsp:cNvSpPr/>
      </dsp:nvSpPr>
      <dsp:spPr>
        <a:xfrm>
          <a:off x="4777990" y="1560750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Observable</a:t>
          </a:r>
        </a:p>
      </dsp:txBody>
      <dsp:txXfrm>
        <a:off x="4777990" y="1560750"/>
        <a:ext cx="1959699" cy="720000"/>
      </dsp:txXfrm>
    </dsp:sp>
    <dsp:sp modelId="{D7D76B39-F686-4F1E-88B1-5ED3B513F597}">
      <dsp:nvSpPr>
        <dsp:cNvPr id="0" name=""/>
        <dsp:cNvSpPr/>
      </dsp:nvSpPr>
      <dsp:spPr>
        <a:xfrm>
          <a:off x="711614" y="2770674"/>
          <a:ext cx="881864" cy="8818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13317-6962-422A-8723-90DAC287DC16}">
      <dsp:nvSpPr>
        <dsp:cNvPr id="0" name=""/>
        <dsp:cNvSpPr/>
      </dsp:nvSpPr>
      <dsp:spPr>
        <a:xfrm>
          <a:off x="172696" y="3955625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Request tracing</a:t>
          </a:r>
        </a:p>
      </dsp:txBody>
      <dsp:txXfrm>
        <a:off x="172696" y="3955625"/>
        <a:ext cx="1959699" cy="720000"/>
      </dsp:txXfrm>
    </dsp:sp>
    <dsp:sp modelId="{4E43B2B9-8A18-40D5-BC2F-AB7C88235EF6}">
      <dsp:nvSpPr>
        <dsp:cNvPr id="0" name=""/>
        <dsp:cNvSpPr/>
      </dsp:nvSpPr>
      <dsp:spPr>
        <a:xfrm>
          <a:off x="3014261" y="2770674"/>
          <a:ext cx="881864" cy="88186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B63267-C36A-441C-8434-357257EDB5F8}">
      <dsp:nvSpPr>
        <dsp:cNvPr id="0" name=""/>
        <dsp:cNvSpPr/>
      </dsp:nvSpPr>
      <dsp:spPr>
        <a:xfrm>
          <a:off x="2475343" y="3955625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Endpoint Configuration</a:t>
          </a:r>
        </a:p>
      </dsp:txBody>
      <dsp:txXfrm>
        <a:off x="2475343" y="3955625"/>
        <a:ext cx="1959699" cy="720000"/>
      </dsp:txXfrm>
    </dsp:sp>
    <dsp:sp modelId="{C16C9591-36B0-49BA-9D2D-76CCC0C5047E}">
      <dsp:nvSpPr>
        <dsp:cNvPr id="0" name=""/>
        <dsp:cNvSpPr/>
      </dsp:nvSpPr>
      <dsp:spPr>
        <a:xfrm>
          <a:off x="5316908" y="2770674"/>
          <a:ext cx="881864" cy="88186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8D40D0-1A74-4028-B26E-EC87DA8F4D30}">
      <dsp:nvSpPr>
        <dsp:cNvPr id="0" name=""/>
        <dsp:cNvSpPr/>
      </dsp:nvSpPr>
      <dsp:spPr>
        <a:xfrm>
          <a:off x="4777990" y="3955625"/>
          <a:ext cx="1959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Your feedback is needed!</a:t>
          </a:r>
        </a:p>
      </dsp:txBody>
      <dsp:txXfrm>
        <a:off x="4777990" y="3955625"/>
        <a:ext cx="1959699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Write apps using </a:t>
          </a:r>
          <a:r>
            <a:rPr lang="en-US" sz="1900" b="0" kern="1200" dirty="0"/>
            <a:t>traditional</a:t>
          </a:r>
          <a:r>
            <a:rPr lang="en-US" sz="1900" kern="1200" dirty="0"/>
            <a:t> </a:t>
          </a:r>
          <a:r>
            <a:rPr lang="en-US" sz="1900" b="1" kern="1200" dirty="0"/>
            <a:t>JavaScript</a:t>
          </a:r>
          <a:r>
            <a:rPr lang="en-US" sz="1900" kern="1200" dirty="0"/>
            <a:t>, </a:t>
          </a:r>
          <a:r>
            <a:rPr lang="en-US" sz="1900" b="1" kern="1200" dirty="0"/>
            <a:t>HTML</a:t>
          </a:r>
          <a:r>
            <a:rPr lang="en-US" sz="1900" kern="1200" dirty="0"/>
            <a:t> and </a:t>
          </a:r>
          <a:r>
            <a:rPr lang="en-US" sz="1900" b="1" kern="1200" dirty="0"/>
            <a:t>CSS</a:t>
          </a:r>
        </a:p>
      </dsp:txBody>
      <dsp:txXfrm>
        <a:off x="1523187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Integrate exiting </a:t>
          </a:r>
          <a:r>
            <a:rPr lang="en-US" sz="1900" b="0" kern="1200" dirty="0"/>
            <a:t>web apps and controls into native apps</a:t>
          </a:r>
        </a:p>
      </dsp:txBody>
      <dsp:txXfrm>
        <a:off x="5239794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5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5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Supports </a:t>
          </a:r>
          <a:r>
            <a:rPr lang="en-US" sz="1900" b="1" kern="1200" dirty="0"/>
            <a:t>Angular</a:t>
          </a:r>
          <a:r>
            <a:rPr lang="en-US" sz="1900" kern="1200" dirty="0"/>
            <a:t>, </a:t>
          </a:r>
          <a:r>
            <a:rPr lang="en-US" sz="1900" b="1" kern="1200" dirty="0"/>
            <a:t>React</a:t>
          </a:r>
          <a:r>
            <a:rPr lang="en-US" sz="1900" kern="1200" dirty="0"/>
            <a:t>, </a:t>
          </a:r>
          <a:r>
            <a:rPr lang="en-US" sz="1900" b="1" kern="1200" dirty="0"/>
            <a:t>Vue</a:t>
          </a:r>
          <a:r>
            <a:rPr lang="en-US" sz="1900" kern="1200" dirty="0"/>
            <a:t>, and even </a:t>
          </a:r>
          <a:r>
            <a:rPr lang="en-US" sz="1900" b="1" kern="1200" dirty="0"/>
            <a:t>Vanilla</a:t>
          </a:r>
          <a:r>
            <a:rPr lang="en-US" sz="1900" kern="1200" dirty="0"/>
            <a:t> JavaScript</a:t>
          </a:r>
        </a:p>
      </dsp:txBody>
      <dsp:txXfrm>
        <a:off x="8956401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Access native APIs </a:t>
          </a:r>
          <a:r>
            <a:rPr lang="en-US" sz="1900" kern="1200" dirty="0"/>
            <a:t>from JavaScript web apps</a:t>
          </a:r>
          <a:endParaRPr lang="en-US" sz="1900" b="1" kern="1200" dirty="0"/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Access JavaScript </a:t>
          </a:r>
          <a:r>
            <a:rPr lang="en-US" sz="1900" kern="1200" dirty="0"/>
            <a:t>APIs from .NET code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Seamless</a:t>
          </a:r>
          <a:r>
            <a:rPr lang="en-US" sz="1900" b="0" kern="1200" dirty="0"/>
            <a:t> UX experience for web and native controls</a:t>
          </a:r>
        </a:p>
      </dsp:txBody>
      <dsp:txXfrm>
        <a:off x="8956401" y="2664605"/>
        <a:ext cx="2199964" cy="933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4BA23-0CF9-0D4F-926E-1E48A75DF957}">
      <dsp:nvSpPr>
        <dsp:cNvPr id="0" name=""/>
        <dsp:cNvSpPr/>
      </dsp:nvSpPr>
      <dsp:spPr>
        <a:xfrm>
          <a:off x="3359" y="78537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MVVM Helpers</a:t>
          </a:r>
        </a:p>
      </dsp:txBody>
      <dsp:txXfrm>
        <a:off x="3359" y="785376"/>
        <a:ext cx="2664971" cy="1598982"/>
      </dsp:txXfrm>
    </dsp:sp>
    <dsp:sp modelId="{18A598F0-9B53-BE40-8E99-C7271A788785}">
      <dsp:nvSpPr>
        <dsp:cNvPr id="0" name=""/>
        <dsp:cNvSpPr/>
      </dsp:nvSpPr>
      <dsp:spPr>
        <a:xfrm>
          <a:off x="2934827" y="78537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614"/>
                <a:satOff val="-7213"/>
                <a:lumOff val="1191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79614"/>
                <a:satOff val="-7213"/>
                <a:lumOff val="1191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79614"/>
                <a:satOff val="-7213"/>
                <a:lumOff val="119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79614"/>
                <a:satOff val="-7213"/>
                <a:lumOff val="119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Diagnostics</a:t>
          </a:r>
        </a:p>
      </dsp:txBody>
      <dsp:txXfrm>
        <a:off x="2934827" y="785376"/>
        <a:ext cx="2664971" cy="1598982"/>
      </dsp:txXfrm>
    </dsp:sp>
    <dsp:sp modelId="{6B5E1504-7BA2-3045-BFD9-7995F618D3D1}">
      <dsp:nvSpPr>
        <dsp:cNvPr id="0" name=""/>
        <dsp:cNvSpPr/>
      </dsp:nvSpPr>
      <dsp:spPr>
        <a:xfrm>
          <a:off x="5866296" y="78537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59227"/>
                <a:satOff val="-14426"/>
                <a:lumOff val="238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59227"/>
                <a:satOff val="-14426"/>
                <a:lumOff val="238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59227"/>
                <a:satOff val="-14426"/>
                <a:lumOff val="238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59227"/>
                <a:satOff val="-14426"/>
                <a:lumOff val="238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Code Guards</a:t>
          </a:r>
        </a:p>
      </dsp:txBody>
      <dsp:txXfrm>
        <a:off x="5866296" y="785376"/>
        <a:ext cx="2664971" cy="1598982"/>
      </dsp:txXfrm>
    </dsp:sp>
    <dsp:sp modelId="{B6DD6BCC-C341-6141-896F-8803A81C84F7}">
      <dsp:nvSpPr>
        <dsp:cNvPr id="0" name=""/>
        <dsp:cNvSpPr/>
      </dsp:nvSpPr>
      <dsp:spPr>
        <a:xfrm>
          <a:off x="8797764" y="78537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38841"/>
                <a:satOff val="-21640"/>
                <a:lumOff val="3574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38841"/>
                <a:satOff val="-21640"/>
                <a:lumOff val="3574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38841"/>
                <a:satOff val="-21640"/>
                <a:lumOff val="3574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38841"/>
                <a:satOff val="-21640"/>
                <a:lumOff val="3574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Exception Helpers</a:t>
          </a:r>
        </a:p>
      </dsp:txBody>
      <dsp:txXfrm>
        <a:off x="8797764" y="785376"/>
        <a:ext cx="2664971" cy="1598982"/>
      </dsp:txXfrm>
    </dsp:sp>
    <dsp:sp modelId="{8F4E6F7C-21CC-244E-AEFC-9046084B28CB}">
      <dsp:nvSpPr>
        <dsp:cNvPr id="0" name=""/>
        <dsp:cNvSpPr/>
      </dsp:nvSpPr>
      <dsp:spPr>
        <a:xfrm>
          <a:off x="3359" y="265085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718455"/>
                <a:satOff val="-28853"/>
                <a:lumOff val="47664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718455"/>
                <a:satOff val="-28853"/>
                <a:lumOff val="47664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High Performance Types</a:t>
          </a:r>
        </a:p>
      </dsp:txBody>
      <dsp:txXfrm>
        <a:off x="3359" y="2650856"/>
        <a:ext cx="2664971" cy="1598982"/>
      </dsp:txXfrm>
    </dsp:sp>
    <dsp:sp modelId="{DCA3669C-F8A8-3247-9A4C-D58F5515A653}">
      <dsp:nvSpPr>
        <dsp:cNvPr id="0" name=""/>
        <dsp:cNvSpPr/>
      </dsp:nvSpPr>
      <dsp:spPr>
        <a:xfrm>
          <a:off x="2934827" y="265085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38841"/>
                <a:satOff val="-21640"/>
                <a:lumOff val="3574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38841"/>
                <a:satOff val="-21640"/>
                <a:lumOff val="3574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38841"/>
                <a:satOff val="-21640"/>
                <a:lumOff val="3574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38841"/>
                <a:satOff val="-21640"/>
                <a:lumOff val="3574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Span2D Memory2D</a:t>
          </a:r>
        </a:p>
      </dsp:txBody>
      <dsp:txXfrm>
        <a:off x="2934827" y="2650856"/>
        <a:ext cx="2664971" cy="1598982"/>
      </dsp:txXfrm>
    </dsp:sp>
    <dsp:sp modelId="{9E107B79-19A4-C942-98DB-1EC0A7D87ECB}">
      <dsp:nvSpPr>
        <dsp:cNvPr id="0" name=""/>
        <dsp:cNvSpPr/>
      </dsp:nvSpPr>
      <dsp:spPr>
        <a:xfrm>
          <a:off x="5866296" y="265085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59227"/>
                <a:satOff val="-14426"/>
                <a:lumOff val="238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59227"/>
                <a:satOff val="-14426"/>
                <a:lumOff val="238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59227"/>
                <a:satOff val="-14426"/>
                <a:lumOff val="238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59227"/>
                <a:satOff val="-14426"/>
                <a:lumOff val="238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Pools</a:t>
          </a:r>
        </a:p>
      </dsp:txBody>
      <dsp:txXfrm>
        <a:off x="5866296" y="2650856"/>
        <a:ext cx="2664971" cy="1598982"/>
      </dsp:txXfrm>
    </dsp:sp>
    <dsp:sp modelId="{72BD1E0B-5710-844F-9A92-BEE0A532FFE3}">
      <dsp:nvSpPr>
        <dsp:cNvPr id="0" name=""/>
        <dsp:cNvSpPr/>
      </dsp:nvSpPr>
      <dsp:spPr>
        <a:xfrm>
          <a:off x="8797764" y="2650856"/>
          <a:ext cx="2664971" cy="1598982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79614"/>
                <a:satOff val="-7213"/>
                <a:lumOff val="1191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79614"/>
                <a:satOff val="-7213"/>
                <a:lumOff val="1191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79614"/>
                <a:satOff val="-7213"/>
                <a:lumOff val="1191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79614"/>
                <a:satOff val="-7213"/>
                <a:lumOff val="1191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Parallelization Helpers</a:t>
          </a:r>
        </a:p>
      </dsp:txBody>
      <dsp:txXfrm>
        <a:off x="8797764" y="2650856"/>
        <a:ext cx="2664971" cy="15989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4BA23-0CF9-0D4F-926E-1E48A75DF957}">
      <dsp:nvSpPr>
        <dsp:cNvPr id="0" name=""/>
        <dsp:cNvSpPr/>
      </dsp:nvSpPr>
      <dsp:spPr>
        <a:xfrm>
          <a:off x="10077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Snackbar</a:t>
          </a:r>
        </a:p>
      </dsp:txBody>
      <dsp:txXfrm>
        <a:off x="10077" y="484447"/>
        <a:ext cx="1506044" cy="903626"/>
      </dsp:txXfrm>
    </dsp:sp>
    <dsp:sp modelId="{EF9E7281-FD00-7140-A16B-8FB11EDE2302}">
      <dsp:nvSpPr>
        <dsp:cNvPr id="0" name=""/>
        <dsp:cNvSpPr/>
      </dsp:nvSpPr>
      <dsp:spPr>
        <a:xfrm>
          <a:off x="1666726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6"/>
                <a:satOff val="-2219"/>
                <a:lumOff val="3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6"/>
                <a:satOff val="-2219"/>
                <a:lumOff val="3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Toast</a:t>
          </a:r>
        </a:p>
      </dsp:txBody>
      <dsp:txXfrm>
        <a:off x="1666726" y="484447"/>
        <a:ext cx="1506044" cy="903626"/>
      </dsp:txXfrm>
    </dsp:sp>
    <dsp:sp modelId="{844E028A-3F2C-3E4C-8D7E-71C7953895DD}">
      <dsp:nvSpPr>
        <dsp:cNvPr id="0" name=""/>
        <dsp:cNvSpPr/>
      </dsp:nvSpPr>
      <dsp:spPr>
        <a:xfrm>
          <a:off x="3323375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0531"/>
                <a:satOff val="-4439"/>
                <a:lumOff val="7333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10531"/>
                <a:satOff val="-4439"/>
                <a:lumOff val="7333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Animations</a:t>
          </a:r>
        </a:p>
      </dsp:txBody>
      <dsp:txXfrm>
        <a:off x="3323375" y="484447"/>
        <a:ext cx="1506044" cy="903626"/>
      </dsp:txXfrm>
    </dsp:sp>
    <dsp:sp modelId="{635910B7-2F5D-D847-9660-7C2506E047B1}">
      <dsp:nvSpPr>
        <dsp:cNvPr id="0" name=""/>
        <dsp:cNvSpPr/>
      </dsp:nvSpPr>
      <dsp:spPr>
        <a:xfrm>
          <a:off x="4980025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5797"/>
                <a:satOff val="-6658"/>
                <a:lumOff val="10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65797"/>
                <a:satOff val="-6658"/>
                <a:lumOff val="10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Behaviours</a:t>
          </a:r>
        </a:p>
      </dsp:txBody>
      <dsp:txXfrm>
        <a:off x="4980025" y="484447"/>
        <a:ext cx="1506044" cy="903626"/>
      </dsp:txXfrm>
    </dsp:sp>
    <dsp:sp modelId="{1089A22B-1F40-4C4D-8994-A7C86F1D253B}">
      <dsp:nvSpPr>
        <dsp:cNvPr id="0" name=""/>
        <dsp:cNvSpPr/>
      </dsp:nvSpPr>
      <dsp:spPr>
        <a:xfrm>
          <a:off x="6636674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21063"/>
                <a:satOff val="-8878"/>
                <a:lumOff val="14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21063"/>
                <a:satOff val="-8878"/>
                <a:lumOff val="14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Converters</a:t>
          </a:r>
        </a:p>
      </dsp:txBody>
      <dsp:txXfrm>
        <a:off x="6636674" y="484447"/>
        <a:ext cx="1506044" cy="903626"/>
      </dsp:txXfrm>
    </dsp:sp>
    <dsp:sp modelId="{37F5470A-D33D-9842-8C83-346F2664F976}">
      <dsp:nvSpPr>
        <dsp:cNvPr id="0" name=""/>
        <dsp:cNvSpPr/>
      </dsp:nvSpPr>
      <dsp:spPr>
        <a:xfrm>
          <a:off x="8293323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76329"/>
                <a:satOff val="-11097"/>
                <a:lumOff val="18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76329"/>
                <a:satOff val="-11097"/>
                <a:lumOff val="18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AppTheme Resources</a:t>
          </a:r>
        </a:p>
      </dsp:txBody>
      <dsp:txXfrm>
        <a:off x="8293323" y="484447"/>
        <a:ext cx="1506044" cy="903626"/>
      </dsp:txXfrm>
    </dsp:sp>
    <dsp:sp modelId="{C6680748-4835-1241-818C-BEE860808421}">
      <dsp:nvSpPr>
        <dsp:cNvPr id="0" name=""/>
        <dsp:cNvSpPr/>
      </dsp:nvSpPr>
      <dsp:spPr>
        <a:xfrm>
          <a:off x="9949972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31594"/>
                <a:satOff val="-13317"/>
                <a:lumOff val="21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31594"/>
                <a:satOff val="-13317"/>
                <a:lumOff val="21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Badges</a:t>
          </a:r>
        </a:p>
      </dsp:txBody>
      <dsp:txXfrm>
        <a:off x="9949972" y="484447"/>
        <a:ext cx="1506044" cy="903626"/>
      </dsp:txXfrm>
    </dsp:sp>
    <dsp:sp modelId="{46C81FD4-3B39-414B-B246-3CE326DC70B1}">
      <dsp:nvSpPr>
        <dsp:cNvPr id="0" name=""/>
        <dsp:cNvSpPr/>
      </dsp:nvSpPr>
      <dsp:spPr>
        <a:xfrm>
          <a:off x="10077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86860"/>
                <a:satOff val="-15536"/>
                <a:lumOff val="25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86860"/>
                <a:satOff val="-15536"/>
                <a:lumOff val="25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Folder Picker</a:t>
          </a:r>
        </a:p>
      </dsp:txBody>
      <dsp:txXfrm>
        <a:off x="10077" y="1538678"/>
        <a:ext cx="1506044" cy="903626"/>
      </dsp:txXfrm>
    </dsp:sp>
    <dsp:sp modelId="{370B8EDC-AC6C-BB41-BC76-36D27A2B626C}">
      <dsp:nvSpPr>
        <dsp:cNvPr id="0" name=""/>
        <dsp:cNvSpPr/>
      </dsp:nvSpPr>
      <dsp:spPr>
        <a:xfrm>
          <a:off x="1666726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42126"/>
                <a:satOff val="-17756"/>
                <a:lumOff val="29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42126"/>
                <a:satOff val="-17756"/>
                <a:lumOff val="29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File Saver</a:t>
          </a:r>
        </a:p>
      </dsp:txBody>
      <dsp:txXfrm>
        <a:off x="1666726" y="1538678"/>
        <a:ext cx="1506044" cy="903626"/>
      </dsp:txXfrm>
    </dsp:sp>
    <dsp:sp modelId="{41B93766-5207-504D-89D2-BFD2C5B904B2}">
      <dsp:nvSpPr>
        <dsp:cNvPr id="0" name=""/>
        <dsp:cNvSpPr/>
      </dsp:nvSpPr>
      <dsp:spPr>
        <a:xfrm>
          <a:off x="3323375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97392"/>
                <a:satOff val="-19975"/>
                <a:lumOff val="32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97392"/>
                <a:satOff val="-19975"/>
                <a:lumOff val="32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Speech to Text</a:t>
          </a:r>
        </a:p>
      </dsp:txBody>
      <dsp:txXfrm>
        <a:off x="3323375" y="1538678"/>
        <a:ext cx="1506044" cy="903626"/>
      </dsp:txXfrm>
    </dsp:sp>
    <dsp:sp modelId="{E961AEB2-35F8-E347-ADF4-3AB5A4048C71}">
      <dsp:nvSpPr>
        <dsp:cNvPr id="0" name=""/>
        <dsp:cNvSpPr/>
      </dsp:nvSpPr>
      <dsp:spPr>
        <a:xfrm>
          <a:off x="4980025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57"/>
                <a:satOff val="-22195"/>
                <a:lumOff val="36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57"/>
                <a:satOff val="-22195"/>
                <a:lumOff val="36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Extension Methods</a:t>
          </a:r>
        </a:p>
      </dsp:txBody>
      <dsp:txXfrm>
        <a:off x="4980025" y="1538678"/>
        <a:ext cx="1506044" cy="903626"/>
      </dsp:txXfrm>
    </dsp:sp>
    <dsp:sp modelId="{8A956912-DB74-3E44-9DA3-F51B583EE47C}">
      <dsp:nvSpPr>
        <dsp:cNvPr id="0" name=""/>
        <dsp:cNvSpPr/>
      </dsp:nvSpPr>
      <dsp:spPr>
        <a:xfrm>
          <a:off x="6636674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07923"/>
                <a:satOff val="-24414"/>
                <a:lumOff val="40331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07923"/>
                <a:satOff val="-24414"/>
                <a:lumOff val="40331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Gravatar Image Source</a:t>
          </a:r>
        </a:p>
      </dsp:txBody>
      <dsp:txXfrm>
        <a:off x="6636674" y="1538678"/>
        <a:ext cx="1506044" cy="903626"/>
      </dsp:txXfrm>
    </dsp:sp>
    <dsp:sp modelId="{81A3F61E-A152-AA40-9599-E6502C1E0CA6}">
      <dsp:nvSpPr>
        <dsp:cNvPr id="0" name=""/>
        <dsp:cNvSpPr/>
      </dsp:nvSpPr>
      <dsp:spPr>
        <a:xfrm>
          <a:off x="8293323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63189"/>
                <a:satOff val="-26634"/>
                <a:lumOff val="43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63189"/>
                <a:satOff val="-26634"/>
                <a:lumOff val="43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Dock Layout</a:t>
          </a:r>
        </a:p>
      </dsp:txBody>
      <dsp:txXfrm>
        <a:off x="8293323" y="1538678"/>
        <a:ext cx="1506044" cy="903626"/>
      </dsp:txXfrm>
    </dsp:sp>
    <dsp:sp modelId="{76914CB2-2795-1642-A81C-8018ABCFEF1D}">
      <dsp:nvSpPr>
        <dsp:cNvPr id="0" name=""/>
        <dsp:cNvSpPr/>
      </dsp:nvSpPr>
      <dsp:spPr>
        <a:xfrm>
          <a:off x="9949972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718455"/>
                <a:satOff val="-28853"/>
                <a:lumOff val="47664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718455"/>
                <a:satOff val="-28853"/>
                <a:lumOff val="47664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State Container</a:t>
          </a:r>
        </a:p>
      </dsp:txBody>
      <dsp:txXfrm>
        <a:off x="9949972" y="1538678"/>
        <a:ext cx="1506044" cy="903626"/>
      </dsp:txXfrm>
    </dsp:sp>
    <dsp:sp modelId="{847A30D0-5C84-4747-943E-ECB3A019A9D6}">
      <dsp:nvSpPr>
        <dsp:cNvPr id="0" name=""/>
        <dsp:cNvSpPr/>
      </dsp:nvSpPr>
      <dsp:spPr>
        <a:xfrm>
          <a:off x="10077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63189"/>
                <a:satOff val="-26634"/>
                <a:lumOff val="43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63189"/>
                <a:satOff val="-26634"/>
                <a:lumOff val="43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Uniform Items Layout</a:t>
          </a:r>
        </a:p>
      </dsp:txBody>
      <dsp:txXfrm>
        <a:off x="10077" y="2592909"/>
        <a:ext cx="1506044" cy="903626"/>
      </dsp:txXfrm>
    </dsp:sp>
    <dsp:sp modelId="{7AEEDC4B-438A-9746-A417-396A3185D522}">
      <dsp:nvSpPr>
        <dsp:cNvPr id="0" name=""/>
        <dsp:cNvSpPr/>
      </dsp:nvSpPr>
      <dsp:spPr>
        <a:xfrm>
          <a:off x="1666726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07923"/>
                <a:satOff val="-24414"/>
                <a:lumOff val="40331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07923"/>
                <a:satOff val="-24414"/>
                <a:lumOff val="40331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Platform Specifics</a:t>
          </a:r>
        </a:p>
      </dsp:txBody>
      <dsp:txXfrm>
        <a:off x="1666726" y="2592909"/>
        <a:ext cx="1506044" cy="903626"/>
      </dsp:txXfrm>
    </dsp:sp>
    <dsp:sp modelId="{5E5B2BCC-A25F-864D-B706-B325A07A2A59}">
      <dsp:nvSpPr>
        <dsp:cNvPr id="0" name=""/>
        <dsp:cNvSpPr/>
      </dsp:nvSpPr>
      <dsp:spPr>
        <a:xfrm>
          <a:off x="3323375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57"/>
                <a:satOff val="-22195"/>
                <a:lumOff val="36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57"/>
                <a:satOff val="-22195"/>
                <a:lumOff val="36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Avatar View</a:t>
          </a:r>
        </a:p>
      </dsp:txBody>
      <dsp:txXfrm>
        <a:off x="3323375" y="2592909"/>
        <a:ext cx="1506044" cy="903626"/>
      </dsp:txXfrm>
    </dsp:sp>
    <dsp:sp modelId="{43419358-43AD-3A4B-A444-86E4328110D0}">
      <dsp:nvSpPr>
        <dsp:cNvPr id="0" name=""/>
        <dsp:cNvSpPr/>
      </dsp:nvSpPr>
      <dsp:spPr>
        <a:xfrm>
          <a:off x="4980025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97392"/>
                <a:satOff val="-19975"/>
                <a:lumOff val="32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97392"/>
                <a:satOff val="-19975"/>
                <a:lumOff val="32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Camera View</a:t>
          </a:r>
        </a:p>
      </dsp:txBody>
      <dsp:txXfrm>
        <a:off x="4980025" y="2592909"/>
        <a:ext cx="1506044" cy="903626"/>
      </dsp:txXfrm>
    </dsp:sp>
    <dsp:sp modelId="{7733689C-0BD6-9F4F-AE88-AA4433892F1C}">
      <dsp:nvSpPr>
        <dsp:cNvPr id="0" name=""/>
        <dsp:cNvSpPr/>
      </dsp:nvSpPr>
      <dsp:spPr>
        <a:xfrm>
          <a:off x="6636674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42126"/>
                <a:satOff val="-17756"/>
                <a:lumOff val="29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42126"/>
                <a:satOff val="-17756"/>
                <a:lumOff val="29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Drawing View</a:t>
          </a:r>
        </a:p>
      </dsp:txBody>
      <dsp:txXfrm>
        <a:off x="6636674" y="2592909"/>
        <a:ext cx="1506044" cy="903626"/>
      </dsp:txXfrm>
    </dsp:sp>
    <dsp:sp modelId="{9B717EB0-C296-2C47-A2F9-C540DE1E5E9B}">
      <dsp:nvSpPr>
        <dsp:cNvPr id="0" name=""/>
        <dsp:cNvSpPr/>
      </dsp:nvSpPr>
      <dsp:spPr>
        <a:xfrm>
          <a:off x="8293323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86860"/>
                <a:satOff val="-15536"/>
                <a:lumOff val="25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86860"/>
                <a:satOff val="-15536"/>
                <a:lumOff val="25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Expander</a:t>
          </a:r>
        </a:p>
      </dsp:txBody>
      <dsp:txXfrm>
        <a:off x="8293323" y="2592909"/>
        <a:ext cx="1506044" cy="903626"/>
      </dsp:txXfrm>
    </dsp:sp>
    <dsp:sp modelId="{AD0E8F0F-C7EB-BB43-9574-77434F15F043}">
      <dsp:nvSpPr>
        <dsp:cNvPr id="0" name=""/>
        <dsp:cNvSpPr/>
      </dsp:nvSpPr>
      <dsp:spPr>
        <a:xfrm>
          <a:off x="9949972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31594"/>
                <a:satOff val="-13317"/>
                <a:lumOff val="21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31594"/>
                <a:satOff val="-13317"/>
                <a:lumOff val="21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Lazy View</a:t>
          </a:r>
        </a:p>
      </dsp:txBody>
      <dsp:txXfrm>
        <a:off x="9949972" y="2592909"/>
        <a:ext cx="1506044" cy="903626"/>
      </dsp:txXfrm>
    </dsp:sp>
    <dsp:sp modelId="{F9517C9A-63D0-BB4F-8B64-F83DA7574F8D}">
      <dsp:nvSpPr>
        <dsp:cNvPr id="0" name=""/>
        <dsp:cNvSpPr/>
      </dsp:nvSpPr>
      <dsp:spPr>
        <a:xfrm>
          <a:off x="1666726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76329"/>
                <a:satOff val="-11097"/>
                <a:lumOff val="18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76329"/>
                <a:satOff val="-11097"/>
                <a:lumOff val="18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Media Element</a:t>
          </a:r>
        </a:p>
      </dsp:txBody>
      <dsp:txXfrm>
        <a:off x="1666726" y="3647141"/>
        <a:ext cx="1506044" cy="903626"/>
      </dsp:txXfrm>
    </dsp:sp>
    <dsp:sp modelId="{948B83EE-7E7D-FA4E-A0CA-960E8105A507}">
      <dsp:nvSpPr>
        <dsp:cNvPr id="0" name=""/>
        <dsp:cNvSpPr/>
      </dsp:nvSpPr>
      <dsp:spPr>
        <a:xfrm>
          <a:off x="3323375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21063"/>
                <a:satOff val="-8878"/>
                <a:lumOff val="14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21063"/>
                <a:satOff val="-8878"/>
                <a:lumOff val="14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Popups</a:t>
          </a:r>
        </a:p>
      </dsp:txBody>
      <dsp:txXfrm>
        <a:off x="3323375" y="3647141"/>
        <a:ext cx="1506044" cy="903626"/>
      </dsp:txXfrm>
    </dsp:sp>
    <dsp:sp modelId="{FEBBF0FA-4353-9F40-90C7-0BDBE6ADDBA7}">
      <dsp:nvSpPr>
        <dsp:cNvPr id="0" name=""/>
        <dsp:cNvSpPr/>
      </dsp:nvSpPr>
      <dsp:spPr>
        <a:xfrm>
          <a:off x="4980025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5797"/>
                <a:satOff val="-6658"/>
                <a:lumOff val="10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65797"/>
                <a:satOff val="-6658"/>
                <a:lumOff val="10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C# Markup</a:t>
          </a:r>
        </a:p>
      </dsp:txBody>
      <dsp:txXfrm>
        <a:off x="4980025" y="3647141"/>
        <a:ext cx="1506044" cy="903626"/>
      </dsp:txXfrm>
    </dsp:sp>
    <dsp:sp modelId="{367B66AB-CEBD-D843-B019-D2B8EE80D506}">
      <dsp:nvSpPr>
        <dsp:cNvPr id="0" name=""/>
        <dsp:cNvSpPr/>
      </dsp:nvSpPr>
      <dsp:spPr>
        <a:xfrm>
          <a:off x="6636674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0531"/>
                <a:satOff val="-4439"/>
                <a:lumOff val="7333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10531"/>
                <a:satOff val="-4439"/>
                <a:lumOff val="7333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Native Library Interop</a:t>
          </a:r>
        </a:p>
      </dsp:txBody>
      <dsp:txXfrm>
        <a:off x="6636674" y="3647141"/>
        <a:ext cx="1506044" cy="903626"/>
      </dsp:txXfrm>
    </dsp:sp>
    <dsp:sp modelId="{8F32556B-C1E8-ED4D-BCAF-1F293EB2D814}">
      <dsp:nvSpPr>
        <dsp:cNvPr id="0" name=""/>
        <dsp:cNvSpPr/>
      </dsp:nvSpPr>
      <dsp:spPr>
        <a:xfrm>
          <a:off x="8293323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6"/>
                <a:satOff val="-2219"/>
                <a:lumOff val="3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6"/>
                <a:satOff val="-2219"/>
                <a:lumOff val="3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Slim Bindings</a:t>
          </a:r>
          <a:endParaRPr lang="en-US" sz="1900" kern="1200" dirty="0"/>
        </a:p>
      </dsp:txBody>
      <dsp:txXfrm>
        <a:off x="8293323" y="3647141"/>
        <a:ext cx="1506044" cy="90362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Supported by a robust </a:t>
          </a:r>
          <a:r>
            <a:rPr lang="en-US" sz="2100" b="1" kern="1200" dirty="0"/>
            <a:t>community</a:t>
          </a:r>
          <a:r>
            <a:rPr lang="en-US" sz="2100" kern="1200" dirty="0"/>
            <a:t> and </a:t>
          </a:r>
          <a:r>
            <a:rPr lang="en-US" sz="2100" b="1" kern="1200" dirty="0"/>
            <a:t>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svg"/><Relationship Id="rId7" Type="http://schemas.openxmlformats.org/officeDocument/2006/relationships/image" Target="../media/image12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84B9-233B-2420-11B6-7563D25B3B2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www.avaloniaui.net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943ABB-050C-2ECD-B934-0B5281417D32}"/>
              </a:ext>
            </a:extLst>
          </p:cNvPr>
          <p:cNvGrpSpPr/>
          <p:nvPr/>
        </p:nvGrpSpPr>
        <p:grpSpPr>
          <a:xfrm>
            <a:off x="3243288" y="1272120"/>
            <a:ext cx="5599777" cy="1167241"/>
            <a:chOff x="3219764" y="2719154"/>
            <a:chExt cx="5599777" cy="116724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E9D2682-FD18-C0C7-7E4E-E69679DB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19764" y="2766727"/>
              <a:ext cx="1072095" cy="1072094"/>
            </a:xfrm>
            <a:prstGeom prst="rect">
              <a:avLst/>
            </a:prstGeom>
          </p:spPr>
        </p:pic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645D2266-2D81-701E-4C9B-C91D56D5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93450" y="2808561"/>
              <a:ext cx="988426" cy="988426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A31B7F88-A356-1729-AC41-72B3F446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83467" y="2719154"/>
              <a:ext cx="1167241" cy="1167241"/>
            </a:xfrm>
            <a:prstGeom prst="rect">
              <a:avLst/>
            </a:prstGeom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09D1514-A295-3252-7472-CF375231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652300" y="2719154"/>
              <a:ext cx="1167241" cy="11672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503CF-D005-ED50-8DDC-79E2177965A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/platform/tools</a:t>
            </a:r>
          </a:p>
        </p:txBody>
      </p: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8D950-F509-8E9A-8577-93E4798BFB4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code.visualstudio.com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145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AEA7-E678-5B55-6F07-9D2F636DFFA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2221-DFD5-4EE9-62CC-718AAEA396E5}"/>
              </a:ext>
            </a:extLst>
          </p:cNvPr>
          <p:cNvSpPr txBox="1"/>
          <p:nvPr/>
        </p:nvSpPr>
        <p:spPr>
          <a:xfrm>
            <a:off x="863574" y="3025113"/>
            <a:ext cx="2809976" cy="1549591"/>
          </a:xfrm>
          <a:prstGeom prst="rect">
            <a:avLst/>
          </a:prstGeom>
          <a:solidFill>
            <a:srgbClr val="191B21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Solution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Test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Hot Reload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Licensed under Visual Studio subscription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9E143-C81A-8145-821D-4BDCB881A6C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D76F0-0EE9-FB15-1A5B-776D3D06DE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227E5-26D9-CA50-4C74-57444DF94203}"/>
              </a:ext>
            </a:extLst>
          </p:cNvPr>
          <p:cNvSpPr txBox="1"/>
          <p:nvPr/>
        </p:nvSpPr>
        <p:spPr>
          <a:xfrm>
            <a:off x="4722834" y="3689247"/>
            <a:ext cx="2809976" cy="13590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Solution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Test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Hot Reload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Licensed under Visual Studio subscription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CC144-DA37-774E-BC51-B91835F30C1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NuGet Gallery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patcx.vscode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nuget</a:t>
            </a:r>
            <a:r>
              <a:rPr lang="en-US" dirty="0">
                <a:solidFill>
                  <a:schemeClr val="bg1"/>
                </a:solidFill>
              </a:rPr>
              <a:t>-gallery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7B4F2-C155-FEF5-E13D-2DA576CB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1" y="-1583477"/>
            <a:ext cx="11343904" cy="654522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95FF20-7B0E-03B8-31ED-0357A179D6DA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3020202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4B70CE-4901-737B-0AFF-9F6F9F2BA3AC}"/>
              </a:ext>
            </a:extLst>
          </p:cNvPr>
          <p:cNvSpPr/>
          <p:nvPr/>
        </p:nvSpPr>
        <p:spPr>
          <a:xfrm>
            <a:off x="4469306" y="535675"/>
            <a:ext cx="3218412" cy="3272050"/>
          </a:xfrm>
          <a:prstGeom prst="roundRect">
            <a:avLst/>
          </a:prstGeom>
          <a:solidFill>
            <a:srgbClr val="502BD2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9A42-125D-FCFC-8566-67B64529B83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dot.net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VS Code + .NET MAUI + Hot Reload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78DBFD-0A42-B680-BE58-8DF294465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/azure/developer/dev-tunnels</a:t>
            </a:r>
          </a:p>
        </p:txBody>
      </p:sp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457200"/>
            <a:ext cx="7643533" cy="4085150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https://my-tunnel-8080.devtunnels.ms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https://my-tunnel-8080-inspect.devtunnels.ms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https://my-tunnel-5050.devtunnels.ms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https://my-tunnel-5050-inspect.devtunnels.ms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 Tunnel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5042452" y="694360"/>
            <a:ext cx="2100470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09528" y="493719"/>
            <a:ext cx="2766316" cy="276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4126E-38FA-E2B3-3633-B62B6264111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</a:t>
            </a:r>
          </a:p>
        </p:txBody>
      </p:sp>
    </p:spTree>
    <p:extLst>
      <p:ext uri="{BB962C8B-B14F-4D97-AF65-F5344CB8AC3E}">
        <p14:creationId xmlns:p14="http://schemas.microsoft.com/office/powerpoint/2010/main" val="3034857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Opinionated &amp; Cloud Ready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60068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159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B22-D7EA-8282-31D9-BF13B28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78460-9501-D320-4786-785C45509311}"/>
              </a:ext>
            </a:extLst>
          </p:cNvPr>
          <p:cNvSpPr txBox="1"/>
          <p:nvPr/>
        </p:nvSpPr>
        <p:spPr>
          <a:xfrm>
            <a:off x="1097281" y="2173357"/>
            <a:ext cx="1005840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Windows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since 2002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to introduce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building web, GUI and console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supported 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EF5A7-9487-2D78-A955-AF9813F17D31}"/>
              </a:ext>
            </a:extLst>
          </p:cNvPr>
          <p:cNvSpPr txBox="1"/>
          <p:nvPr/>
        </p:nvSpPr>
        <p:spPr>
          <a:xfrm rot="20539365">
            <a:off x="-1064769" y="2735262"/>
            <a:ext cx="14321539" cy="1387476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Thanks, but no 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B2336-7405-BC3D-7BA7-9F04333CA269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/dotnet/framework</a:t>
            </a:r>
          </a:p>
        </p:txBody>
      </p:sp>
    </p:spTree>
    <p:extLst>
      <p:ext uri="{BB962C8B-B14F-4D97-AF65-F5344CB8AC3E}">
        <p14:creationId xmlns:p14="http://schemas.microsoft.com/office/powerpoint/2010/main" val="2116622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Host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741714" y="159027"/>
            <a:ext cx="8708572" cy="4645404"/>
          </a:xfrm>
          <a:prstGeom prst="roundRect">
            <a:avLst>
              <a:gd name="adj" fmla="val 584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DistributedApplication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.AddParameter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secret: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AddSqlServer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password: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WithExternalHttpEndpoints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().Run();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F095C-2CEC-07C9-DCEC-1EC6E4748D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/dotnet/aspire/fundamentals/app-host-overview</a:t>
            </a:r>
          </a:p>
        </p:txBody>
      </p:sp>
    </p:spTree>
    <p:extLst>
      <p:ext uri="{BB962C8B-B14F-4D97-AF65-F5344CB8AC3E}">
        <p14:creationId xmlns:p14="http://schemas.microsoft.com/office/powerpoint/2010/main" val="301851248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FC3F8-6044-F510-2249-6E15D336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9047-2F9F-2D51-4C4B-5F03E403E0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</p:spTree>
    <p:extLst>
      <p:ext uri="{BB962C8B-B14F-4D97-AF65-F5344CB8AC3E}">
        <p14:creationId xmlns:p14="http://schemas.microsoft.com/office/powerpoint/2010/main" val="188132473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27D553-E41F-0710-6701-634F715F8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6E267-2100-9924-0A31-7F5E45E9751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A47-D200-A387-4818-388E3CEB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0" r="33" b="24189"/>
          <a:stretch/>
        </p:blipFill>
        <p:spPr>
          <a:xfrm>
            <a:off x="489653" y="763200"/>
            <a:ext cx="11202650" cy="47370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92084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070C4B-0BF9-7412-CC5C-474B8A83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4E0BF-AA99-7250-BE93-37992C571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" t="252" r="-100" b="16656"/>
          <a:stretch/>
        </p:blipFill>
        <p:spPr>
          <a:xfrm>
            <a:off x="507600" y="766800"/>
            <a:ext cx="11202649" cy="47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6877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www.nuget.org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packages?q</a:t>
            </a:r>
            <a:r>
              <a:rPr lang="en-US" dirty="0">
                <a:solidFill>
                  <a:schemeClr val="bg1"/>
                </a:solidFill>
              </a:rPr>
              <a:t>=owner%3Aaspire+tag%3Acomponent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06BA0-322C-6BA4-8C59-A65BB283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5" y="251792"/>
            <a:ext cx="9402950" cy="5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434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DAE8D-E97F-AE25-F72B-E82BCDD6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Aspire &amp; .NET MAUI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FEBD72-EB17-4C49-1F69-CD50D49D680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48201" y="639763"/>
          <a:ext cx="6910387" cy="5051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9090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3E59AE-44F8-4FB9-BF05-C888FE3E1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7DAE8D-E97F-AE25-F72B-E82BCDD60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259" y="634946"/>
            <a:ext cx="3372529" cy="5055904"/>
          </a:xfrm>
        </p:spPr>
        <p:txBody>
          <a:bodyPr anchor="ctr">
            <a:normAutofit/>
          </a:bodyPr>
          <a:lstStyle/>
          <a:p>
            <a:r>
              <a:rPr lang="en-US" dirty="0"/>
              <a:t>Aspire &amp; .NET MAUI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52F38C-F560-47AA-90AD-209F39C041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35022" y="1791298"/>
            <a:ext cx="0" cy="27432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6B14AE-589A-45CC-A30D-41995FC1F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 descr="Beaker">
            <a:extLst>
              <a:ext uri="{FF2B5EF4-FFF2-40B4-BE49-F238E27FC236}">
                <a16:creationId xmlns:a16="http://schemas.microsoft.com/office/drawing/2014/main" id="{F74533FB-E319-E1DF-692A-27D66B50C123}"/>
              </a:ext>
            </a:extLst>
          </p:cNvPr>
          <p:cNvSpPr/>
          <p:nvPr/>
        </p:nvSpPr>
        <p:spPr>
          <a:xfrm>
            <a:off x="5359815" y="1015562"/>
            <a:ext cx="881864" cy="881864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282FABE-EEC5-A716-245A-4E1BFDA7C683}"/>
              </a:ext>
            </a:extLst>
          </p:cNvPr>
          <p:cNvSpPr/>
          <p:nvPr/>
        </p:nvSpPr>
        <p:spPr>
          <a:xfrm>
            <a:off x="4820897" y="2200513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Experiment</a:t>
            </a:r>
          </a:p>
        </p:txBody>
      </p:sp>
      <p:sp>
        <p:nvSpPr>
          <p:cNvPr id="10" name="Rectangle 9" descr="Smart Phone">
            <a:extLst>
              <a:ext uri="{FF2B5EF4-FFF2-40B4-BE49-F238E27FC236}">
                <a16:creationId xmlns:a16="http://schemas.microsoft.com/office/drawing/2014/main" id="{AC477F06-CA61-F1F3-EF11-8B34A58A6781}"/>
              </a:ext>
            </a:extLst>
          </p:cNvPr>
          <p:cNvSpPr/>
          <p:nvPr/>
        </p:nvSpPr>
        <p:spPr>
          <a:xfrm>
            <a:off x="7662462" y="1015562"/>
            <a:ext cx="881864" cy="881864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7A026366-C51D-58F5-1D98-D230F6ACA5CE}"/>
              </a:ext>
            </a:extLst>
          </p:cNvPr>
          <p:cNvSpPr/>
          <p:nvPr/>
        </p:nvSpPr>
        <p:spPr>
          <a:xfrm>
            <a:off x="7123544" y="2200513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Aspire Dashboard Integration</a:t>
            </a:r>
          </a:p>
        </p:txBody>
      </p:sp>
      <p:sp>
        <p:nvSpPr>
          <p:cNvPr id="14" name="Rectangle 13" descr="Glasses">
            <a:extLst>
              <a:ext uri="{FF2B5EF4-FFF2-40B4-BE49-F238E27FC236}">
                <a16:creationId xmlns:a16="http://schemas.microsoft.com/office/drawing/2014/main" id="{956F038E-39A5-B2E9-7AA6-34A11F7031D7}"/>
              </a:ext>
            </a:extLst>
          </p:cNvPr>
          <p:cNvSpPr/>
          <p:nvPr/>
        </p:nvSpPr>
        <p:spPr>
          <a:xfrm>
            <a:off x="9965109" y="1015562"/>
            <a:ext cx="881864" cy="881864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6B2A1CB-E43B-925D-4003-89140DD0A3D8}"/>
              </a:ext>
            </a:extLst>
          </p:cNvPr>
          <p:cNvSpPr/>
          <p:nvPr/>
        </p:nvSpPr>
        <p:spPr>
          <a:xfrm>
            <a:off x="9426191" y="2200513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Observable</a:t>
            </a:r>
          </a:p>
        </p:txBody>
      </p:sp>
      <p:sp>
        <p:nvSpPr>
          <p:cNvPr id="16" name="Rectangle 15" descr="Finger Print">
            <a:extLst>
              <a:ext uri="{FF2B5EF4-FFF2-40B4-BE49-F238E27FC236}">
                <a16:creationId xmlns:a16="http://schemas.microsoft.com/office/drawing/2014/main" id="{597E8F63-B65F-B543-E0FB-80CE3DFC81E5}"/>
              </a:ext>
            </a:extLst>
          </p:cNvPr>
          <p:cNvSpPr/>
          <p:nvPr/>
        </p:nvSpPr>
        <p:spPr>
          <a:xfrm>
            <a:off x="5359815" y="3410437"/>
            <a:ext cx="881864" cy="881864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4E5BD216-6A50-C3D3-21A1-D7B2841D6980}"/>
              </a:ext>
            </a:extLst>
          </p:cNvPr>
          <p:cNvSpPr/>
          <p:nvPr/>
        </p:nvSpPr>
        <p:spPr>
          <a:xfrm>
            <a:off x="4820897" y="4595388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Request tracing</a:t>
            </a:r>
          </a:p>
        </p:txBody>
      </p:sp>
      <p:sp>
        <p:nvSpPr>
          <p:cNvPr id="18" name="Rectangle 17" descr="Gears">
            <a:extLst>
              <a:ext uri="{FF2B5EF4-FFF2-40B4-BE49-F238E27FC236}">
                <a16:creationId xmlns:a16="http://schemas.microsoft.com/office/drawing/2014/main" id="{62C3797A-CA0B-4FFB-B075-DD3631D7A49C}"/>
              </a:ext>
            </a:extLst>
          </p:cNvPr>
          <p:cNvSpPr/>
          <p:nvPr/>
        </p:nvSpPr>
        <p:spPr>
          <a:xfrm>
            <a:off x="7662462" y="3410437"/>
            <a:ext cx="881864" cy="881864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679CEF90-FA17-3169-E9A5-88D207E575D3}"/>
              </a:ext>
            </a:extLst>
          </p:cNvPr>
          <p:cNvSpPr/>
          <p:nvPr/>
        </p:nvSpPr>
        <p:spPr>
          <a:xfrm>
            <a:off x="7123544" y="4595388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/>
              <a:t>Endpoint Configuration</a:t>
            </a:r>
          </a:p>
        </p:txBody>
      </p:sp>
      <p:sp>
        <p:nvSpPr>
          <p:cNvPr id="20" name="Rectangle 19" descr="Subtitles">
            <a:extLst>
              <a:ext uri="{FF2B5EF4-FFF2-40B4-BE49-F238E27FC236}">
                <a16:creationId xmlns:a16="http://schemas.microsoft.com/office/drawing/2014/main" id="{D32F8638-7CCF-BEC3-714E-0A5B7DE619B7}"/>
              </a:ext>
            </a:extLst>
          </p:cNvPr>
          <p:cNvSpPr/>
          <p:nvPr/>
        </p:nvSpPr>
        <p:spPr>
          <a:xfrm>
            <a:off x="9965109" y="3410437"/>
            <a:ext cx="881864" cy="881864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14FE4F4-6EC6-95C6-FA17-1412431368A7}"/>
              </a:ext>
            </a:extLst>
          </p:cNvPr>
          <p:cNvSpPr/>
          <p:nvPr/>
        </p:nvSpPr>
        <p:spPr>
          <a:xfrm>
            <a:off x="9426191" y="4595388"/>
            <a:ext cx="1959699" cy="720000"/>
          </a:xfrm>
          <a:custGeom>
            <a:avLst/>
            <a:gdLst>
              <a:gd name="connsiteX0" fmla="*/ 0 w 1959699"/>
              <a:gd name="connsiteY0" fmla="*/ 0 h 720000"/>
              <a:gd name="connsiteX1" fmla="*/ 1959699 w 1959699"/>
              <a:gd name="connsiteY1" fmla="*/ 0 h 720000"/>
              <a:gd name="connsiteX2" fmla="*/ 1959699 w 1959699"/>
              <a:gd name="connsiteY2" fmla="*/ 720000 h 720000"/>
              <a:gd name="connsiteX3" fmla="*/ 0 w 1959699"/>
              <a:gd name="connsiteY3" fmla="*/ 720000 h 720000"/>
              <a:gd name="connsiteX4" fmla="*/ 0 w 1959699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9699" h="720000">
                <a:moveTo>
                  <a:pt x="0" y="0"/>
                </a:moveTo>
                <a:lnTo>
                  <a:pt x="1959699" y="0"/>
                </a:lnTo>
                <a:lnTo>
                  <a:pt x="1959699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100" kern="1200" dirty="0"/>
              <a:t>Your feedback is needed!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7EE412-A744-B63E-82E9-3931607BE56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https://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github.com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/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BretJohnson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/aspire-mobile</a:t>
            </a:r>
          </a:p>
        </p:txBody>
      </p:sp>
    </p:spTree>
    <p:extLst>
      <p:ext uri="{BB962C8B-B14F-4D97-AF65-F5344CB8AC3E}">
        <p14:creationId xmlns:p14="http://schemas.microsoft.com/office/powerpoint/2010/main" val="1644254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 Manifest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72374" y="286870"/>
            <a:ext cx="11647252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--publisher manifest --output-path aspire-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manifest.json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72374" y="1306718"/>
            <a:ext cx="11647252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numCol="3" rtlCol="0" anchor="ctr">
            <a:noAutofit/>
          </a:bodyPr>
          <a:lstStyle/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"resources":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"parameter.v0",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"value":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sqlpassword.inputs.value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"inputs":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"value":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"type": "string",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"secret":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"container.v0",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"Server={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sqlserver.bindings.tcp.host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User ID=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sa;Password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TrustServerCertificate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"image":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/server:2022-latest",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"ACCEPT_EULA": "Y",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"MSSQL_SA_PASSWORD":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1433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"value.v0",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};Database=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ConnectionStrings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"services__teamapi__https__0":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teamapi.bindings.https.url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43B3E-CA41-08D8-7B83-B56F0C8277BC}"/>
              </a:ext>
            </a:extLst>
          </p:cNvPr>
          <p:cNvCxnSpPr>
            <a:cxnSpLocks/>
          </p:cNvCxnSpPr>
          <p:nvPr/>
        </p:nvCxnSpPr>
        <p:spPr>
          <a:xfrm>
            <a:off x="424712" y="1708484"/>
            <a:ext cx="0" cy="1010653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321BF-129B-E6A4-F029-ADBCEBDDE6B1}"/>
              </a:ext>
            </a:extLst>
          </p:cNvPr>
          <p:cNvCxnSpPr>
            <a:cxnSpLocks/>
          </p:cNvCxnSpPr>
          <p:nvPr/>
        </p:nvCxnSpPr>
        <p:spPr>
          <a:xfrm>
            <a:off x="424712" y="2821405"/>
            <a:ext cx="0" cy="1876927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EA277A-C2F2-7586-40F7-451C63B519B4}"/>
              </a:ext>
            </a:extLst>
          </p:cNvPr>
          <p:cNvCxnSpPr>
            <a:cxnSpLocks/>
          </p:cNvCxnSpPr>
          <p:nvPr/>
        </p:nvCxnSpPr>
        <p:spPr>
          <a:xfrm>
            <a:off x="4210648" y="1708484"/>
            <a:ext cx="0" cy="348916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6079C-2245-A89C-13C5-BFB99A536B24}"/>
              </a:ext>
            </a:extLst>
          </p:cNvPr>
          <p:cNvCxnSpPr>
            <a:cxnSpLocks/>
          </p:cNvCxnSpPr>
          <p:nvPr/>
        </p:nvCxnSpPr>
        <p:spPr>
          <a:xfrm>
            <a:off x="4210648" y="2147637"/>
            <a:ext cx="0" cy="2460458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90F791-580A-10BF-F32A-F2417DD07B8A}"/>
              </a:ext>
            </a:extLst>
          </p:cNvPr>
          <p:cNvCxnSpPr>
            <a:cxnSpLocks/>
          </p:cNvCxnSpPr>
          <p:nvPr/>
        </p:nvCxnSpPr>
        <p:spPr>
          <a:xfrm>
            <a:off x="8002600" y="1491916"/>
            <a:ext cx="0" cy="2785310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D852D7-A384-084F-3446-4BB6A799F11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/dotnet/aspire/deployment/overview</a:t>
            </a:r>
          </a:p>
        </p:txBody>
      </p:sp>
    </p:spTree>
    <p:extLst>
      <p:ext uri="{BB962C8B-B14F-4D97-AF65-F5344CB8AC3E}">
        <p14:creationId xmlns:p14="http://schemas.microsoft.com/office/powerpoint/2010/main" val="286796856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Aspire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ECA024-68D0-C09B-5614-D7561C269CD6}"/>
              </a:ext>
            </a:extLst>
          </p:cNvPr>
          <p:cNvSpPr/>
          <p:nvPr/>
        </p:nvSpPr>
        <p:spPr>
          <a:xfrm>
            <a:off x="5148650" y="1285103"/>
            <a:ext cx="1894702" cy="11615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</a:t>
            </a:r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Hybrid WebView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Eilon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MauiHybridWebView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Graphic 5" descr="Smart Phone with solid fill">
            <a:extLst>
              <a:ext uri="{FF2B5EF4-FFF2-40B4-BE49-F238E27FC236}">
                <a16:creationId xmlns:a16="http://schemas.microsoft.com/office/drawing/2014/main" id="{B5517A5C-4205-56F1-DE54-6251E1D59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2895" y="482789"/>
            <a:ext cx="2946211" cy="2946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1AD0B9-3BBC-A720-A496-0C2347799104}"/>
              </a:ext>
            </a:extLst>
          </p:cNvPr>
          <p:cNvSpPr txBox="1"/>
          <p:nvPr/>
        </p:nvSpPr>
        <p:spPr>
          <a:xfrm>
            <a:off x="5691246" y="1448062"/>
            <a:ext cx="8034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0070C0"/>
                </a:solidFill>
              </a:rPr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02688011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33D362-10F1-CD1E-0FA1-3FA42075D919}"/>
              </a:ext>
            </a:extLst>
          </p:cNvPr>
          <p:cNvGrpSpPr/>
          <p:nvPr/>
        </p:nvGrpSpPr>
        <p:grpSpPr>
          <a:xfrm>
            <a:off x="506502" y="1186304"/>
            <a:ext cx="11178997" cy="1946336"/>
            <a:chOff x="506502" y="1186304"/>
            <a:chExt cx="11178997" cy="1946336"/>
          </a:xfrm>
        </p:grpSpPr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94C5AD30-E368-BDDD-711D-4567AAA93DB6}"/>
                </a:ext>
              </a:extLst>
            </p:cNvPr>
            <p:cNvSpPr/>
            <p:nvPr/>
          </p:nvSpPr>
          <p:spPr bwMode="auto">
            <a:xfrm rot="10800000" flipH="1" flipV="1">
              <a:off x="506502" y="1186304"/>
              <a:ext cx="11178997" cy="1946336"/>
            </a:xfrm>
            <a:prstGeom prst="roundRect">
              <a:avLst>
                <a:gd name="adj" fmla="val 733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EA3239-4139-DD61-75FA-1E6C06BE50B2}"/>
                </a:ext>
              </a:extLst>
            </p:cNvPr>
            <p:cNvSpPr txBox="1"/>
            <p:nvPr/>
          </p:nvSpPr>
          <p:spPr>
            <a:xfrm>
              <a:off x="2330682" y="2617994"/>
              <a:ext cx="1413320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100DF6-4BE8-3903-838A-309E18B1F1F0}"/>
                </a:ext>
              </a:extLst>
            </p:cNvPr>
            <p:cNvSpPr txBox="1"/>
            <p:nvPr/>
          </p:nvSpPr>
          <p:spPr>
            <a:xfrm>
              <a:off x="5465418" y="2617994"/>
              <a:ext cx="13632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485F5-D1B0-034F-7A42-B3BF2F782007}"/>
                </a:ext>
              </a:extLst>
            </p:cNvPr>
            <p:cNvSpPr txBox="1"/>
            <p:nvPr/>
          </p:nvSpPr>
          <p:spPr>
            <a:xfrm>
              <a:off x="6991655" y="2617994"/>
              <a:ext cx="1363294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078FB-4F65-10FC-F4E2-870E1BD8A575}"/>
                </a:ext>
              </a:extLst>
            </p:cNvPr>
            <p:cNvSpPr txBox="1"/>
            <p:nvPr/>
          </p:nvSpPr>
          <p:spPr>
            <a:xfrm>
              <a:off x="8565261" y="2617994"/>
              <a:ext cx="1413320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8E7C14-3400-B270-5130-9200AD8FF50E}"/>
                </a:ext>
              </a:extLst>
            </p:cNvPr>
            <p:cNvSpPr txBox="1"/>
            <p:nvPr/>
          </p:nvSpPr>
          <p:spPr>
            <a:xfrm>
              <a:off x="10103910" y="2617994"/>
              <a:ext cx="135084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25FBFF-D917-5685-826F-D59BC7DD15F4}"/>
                </a:ext>
              </a:extLst>
            </p:cNvPr>
            <p:cNvSpPr txBox="1"/>
            <p:nvPr/>
          </p:nvSpPr>
          <p:spPr>
            <a:xfrm>
              <a:off x="3915838" y="2617994"/>
              <a:ext cx="1413318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9F85BF-981D-C339-D71F-A436FBBB4307}"/>
                </a:ext>
              </a:extLst>
            </p:cNvPr>
            <p:cNvSpPr txBox="1"/>
            <p:nvPr/>
          </p:nvSpPr>
          <p:spPr>
            <a:xfrm>
              <a:off x="802821" y="2617994"/>
              <a:ext cx="1413320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4" name="Graphic 1075">
              <a:extLst>
                <a:ext uri="{FF2B5EF4-FFF2-40B4-BE49-F238E27FC236}">
                  <a16:creationId xmlns:a16="http://schemas.microsoft.com/office/drawing/2014/main" id="{9B2161ED-06C0-1986-CFF5-018CD7FB9F1A}"/>
                </a:ext>
              </a:extLst>
            </p:cNvPr>
            <p:cNvSpPr/>
            <p:nvPr/>
          </p:nvSpPr>
          <p:spPr>
            <a:xfrm>
              <a:off x="1215773" y="1911441"/>
              <a:ext cx="587417" cy="383931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5" name="Graphic 1076">
              <a:extLst>
                <a:ext uri="{FF2B5EF4-FFF2-40B4-BE49-F238E27FC236}">
                  <a16:creationId xmlns:a16="http://schemas.microsoft.com/office/drawing/2014/main" id="{3B7DFCE4-9F93-9DFC-CEBA-73E2D675D7AC}"/>
                </a:ext>
              </a:extLst>
            </p:cNvPr>
            <p:cNvSpPr/>
            <p:nvPr/>
          </p:nvSpPr>
          <p:spPr>
            <a:xfrm>
              <a:off x="4319622" y="1817229"/>
              <a:ext cx="602449" cy="572355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6" name="Graphic 1077">
              <a:extLst>
                <a:ext uri="{FF2B5EF4-FFF2-40B4-BE49-F238E27FC236}">
                  <a16:creationId xmlns:a16="http://schemas.microsoft.com/office/drawing/2014/main" id="{56D83FD5-9A38-959F-31C0-A4625C149FB4}"/>
                </a:ext>
              </a:extLst>
            </p:cNvPr>
            <p:cNvSpPr/>
            <p:nvPr/>
          </p:nvSpPr>
          <p:spPr>
            <a:xfrm>
              <a:off x="5966302" y="1802167"/>
              <a:ext cx="361488" cy="602479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 dirty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7" name="Graphic 1078">
              <a:extLst>
                <a:ext uri="{FF2B5EF4-FFF2-40B4-BE49-F238E27FC236}">
                  <a16:creationId xmlns:a16="http://schemas.microsoft.com/office/drawing/2014/main" id="{D216CD48-B10C-1C45-3EF1-B9F2002F5B9E}"/>
                </a:ext>
              </a:extLst>
            </p:cNvPr>
            <p:cNvSpPr/>
            <p:nvPr/>
          </p:nvSpPr>
          <p:spPr>
            <a:xfrm>
              <a:off x="7372021" y="1892538"/>
              <a:ext cx="602563" cy="421736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8" name="Graphic 1079">
              <a:extLst>
                <a:ext uri="{FF2B5EF4-FFF2-40B4-BE49-F238E27FC236}">
                  <a16:creationId xmlns:a16="http://schemas.microsoft.com/office/drawing/2014/main" id="{1952B009-BD94-C4E1-EC5D-A5760AF069AA}"/>
                </a:ext>
              </a:extLst>
            </p:cNvPr>
            <p:cNvSpPr/>
            <p:nvPr/>
          </p:nvSpPr>
          <p:spPr>
            <a:xfrm>
              <a:off x="8970687" y="1802003"/>
              <a:ext cx="602468" cy="602807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9" name="Graphic 1080">
              <a:extLst>
                <a:ext uri="{FF2B5EF4-FFF2-40B4-BE49-F238E27FC236}">
                  <a16:creationId xmlns:a16="http://schemas.microsoft.com/office/drawing/2014/main" id="{76E2D947-14D3-B550-0117-53D6A57F442D}"/>
                </a:ext>
              </a:extLst>
            </p:cNvPr>
            <p:cNvSpPr/>
            <p:nvPr/>
          </p:nvSpPr>
          <p:spPr>
            <a:xfrm>
              <a:off x="10521129" y="1845330"/>
              <a:ext cx="516411" cy="516152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20" name="Graphic 1074">
              <a:extLst>
                <a:ext uri="{FF2B5EF4-FFF2-40B4-BE49-F238E27FC236}">
                  <a16:creationId xmlns:a16="http://schemas.microsoft.com/office/drawing/2014/main" id="{8F07EBB6-1764-C0BB-D8AD-C681AF1367C8}"/>
                </a:ext>
              </a:extLst>
            </p:cNvPr>
            <p:cNvSpPr/>
            <p:nvPr/>
          </p:nvSpPr>
          <p:spPr>
            <a:xfrm>
              <a:off x="2751165" y="1817229"/>
              <a:ext cx="572354" cy="572354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CDC8A1-810D-BD8B-4B37-BEB93B7E3C6A}"/>
              </a:ext>
            </a:extLst>
          </p:cNvPr>
          <p:cNvGrpSpPr/>
          <p:nvPr/>
        </p:nvGrpSpPr>
        <p:grpSpPr>
          <a:xfrm>
            <a:off x="506501" y="3593445"/>
            <a:ext cx="3476235" cy="2062819"/>
            <a:chOff x="506501" y="3593445"/>
            <a:chExt cx="3476235" cy="2062819"/>
          </a:xfrm>
        </p:grpSpPr>
        <p:sp>
          <p:nvSpPr>
            <p:cNvPr id="47" name="Rounded Rectangle 266">
              <a:extLst>
                <a:ext uri="{FF2B5EF4-FFF2-40B4-BE49-F238E27FC236}">
                  <a16:creationId xmlns:a16="http://schemas.microsoft.com/office/drawing/2014/main" id="{8F0819C6-5642-711D-83A2-099875A4D94C}"/>
                </a:ext>
              </a:extLst>
            </p:cNvPr>
            <p:cNvSpPr/>
            <p:nvPr/>
          </p:nvSpPr>
          <p:spPr>
            <a:xfrm>
              <a:off x="506502" y="3593445"/>
              <a:ext cx="3476234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D2B942-877F-3973-C3E4-C5AA6F9047DF}"/>
                </a:ext>
              </a:extLst>
            </p:cNvPr>
            <p:cNvSpPr txBox="1"/>
            <p:nvPr/>
          </p:nvSpPr>
          <p:spPr>
            <a:xfrm>
              <a:off x="506501" y="5226422"/>
              <a:ext cx="3476235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Tools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7BF773-AD40-80BA-F9D3-D922C8A6E49D}"/>
                </a:ext>
              </a:extLst>
            </p:cNvPr>
            <p:cNvSpPr txBox="1"/>
            <p:nvPr/>
          </p:nvSpPr>
          <p:spPr>
            <a:xfrm>
              <a:off x="1744175" y="4399810"/>
              <a:ext cx="1256538" cy="718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16F701-3535-DB0C-5A9D-682F751B7080}"/>
                </a:ext>
              </a:extLst>
            </p:cNvPr>
            <p:cNvSpPr txBox="1"/>
            <p:nvPr/>
          </p:nvSpPr>
          <p:spPr>
            <a:xfrm>
              <a:off x="3190670" y="4399810"/>
              <a:ext cx="503781" cy="552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44113A-F84C-ADA6-AA43-3BF3775A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76" y="4006608"/>
              <a:ext cx="445969" cy="433785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1C977FF4-D8A7-7247-E157-B48629F5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5551" y="4006608"/>
              <a:ext cx="433785" cy="433785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244CC7F-9002-F191-1582-111D1A65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727" y="3978122"/>
              <a:ext cx="490757" cy="490757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F1DC24-F0FE-555B-0434-80C0AD7B11FA}"/>
                </a:ext>
              </a:extLst>
            </p:cNvPr>
            <p:cNvSpPr txBox="1"/>
            <p:nvPr/>
          </p:nvSpPr>
          <p:spPr>
            <a:xfrm>
              <a:off x="539572" y="4399810"/>
              <a:ext cx="1285069" cy="703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9DAD17-55D0-7030-E8F3-59A744CF46FD}"/>
              </a:ext>
            </a:extLst>
          </p:cNvPr>
          <p:cNvGrpSpPr/>
          <p:nvPr/>
        </p:nvGrpSpPr>
        <p:grpSpPr>
          <a:xfrm>
            <a:off x="4305946" y="3593445"/>
            <a:ext cx="3336939" cy="2062819"/>
            <a:chOff x="4305946" y="3593445"/>
            <a:chExt cx="3336939" cy="2062819"/>
          </a:xfrm>
        </p:grpSpPr>
        <p:sp>
          <p:nvSpPr>
            <p:cNvPr id="42" name="Rounded Rectangle 50">
              <a:extLst>
                <a:ext uri="{FF2B5EF4-FFF2-40B4-BE49-F238E27FC236}">
                  <a16:creationId xmlns:a16="http://schemas.microsoft.com/office/drawing/2014/main" id="{02FEA799-C7FA-8394-D2E5-49D9984A11BA}"/>
                </a:ext>
              </a:extLst>
            </p:cNvPr>
            <p:cNvSpPr/>
            <p:nvPr/>
          </p:nvSpPr>
          <p:spPr>
            <a:xfrm>
              <a:off x="4306743" y="3593445"/>
              <a:ext cx="3336142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0DF4D3-FF87-3CAF-AC46-6678F0DEFA90}"/>
                </a:ext>
              </a:extLst>
            </p:cNvPr>
            <p:cNvSpPr txBox="1"/>
            <p:nvPr/>
          </p:nvSpPr>
          <p:spPr>
            <a:xfrm>
              <a:off x="4305946" y="5226422"/>
              <a:ext cx="3336939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Operating system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CAA4DF-CD1A-AB44-82E7-9F8FC1DD1F20}"/>
                </a:ext>
              </a:extLst>
            </p:cNvPr>
            <p:cNvSpPr txBox="1"/>
            <p:nvPr/>
          </p:nvSpPr>
          <p:spPr>
            <a:xfrm>
              <a:off x="5188846" y="4399810"/>
              <a:ext cx="1722756" cy="552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Linux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CD0E8-54DE-DF3E-1CAA-58F164BE170B}"/>
                </a:ext>
              </a:extLst>
            </p:cNvPr>
            <p:cNvSpPr txBox="1"/>
            <p:nvPr/>
          </p:nvSpPr>
          <p:spPr>
            <a:xfrm>
              <a:off x="4485072" y="4399810"/>
              <a:ext cx="1044409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Windows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97F744-EE2C-0B54-BDFB-29220DB9E70E}"/>
                </a:ext>
              </a:extLst>
            </p:cNvPr>
            <p:cNvSpPr txBox="1"/>
            <p:nvPr/>
          </p:nvSpPr>
          <p:spPr>
            <a:xfrm>
              <a:off x="6315250" y="4399810"/>
              <a:ext cx="1285069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macOS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52FDC13-65EE-3685-D4E0-468F7C42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6586" y="3988420"/>
              <a:ext cx="382397" cy="470161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3AEC670-E5CB-E62A-0035-ADCE279B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11040" y="4027264"/>
              <a:ext cx="392472" cy="392472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BF45ADC-2CBB-3D9F-C108-120176A8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70273" y="3974338"/>
              <a:ext cx="359902" cy="498325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2718D1-E22E-4CF0-7518-128ACADA2064}"/>
              </a:ext>
            </a:extLst>
          </p:cNvPr>
          <p:cNvGrpSpPr/>
          <p:nvPr/>
        </p:nvGrpSpPr>
        <p:grpSpPr>
          <a:xfrm>
            <a:off x="7975606" y="3593445"/>
            <a:ext cx="3802492" cy="2062819"/>
            <a:chOff x="7975606" y="3593445"/>
            <a:chExt cx="3802492" cy="2062819"/>
          </a:xfrm>
        </p:grpSpPr>
        <p:sp>
          <p:nvSpPr>
            <p:cNvPr id="31" name="Rounded Rectangle 16">
              <a:extLst>
                <a:ext uri="{FF2B5EF4-FFF2-40B4-BE49-F238E27FC236}">
                  <a16:creationId xmlns:a16="http://schemas.microsoft.com/office/drawing/2014/main" id="{E97D2674-5A79-3FED-D6C3-4EB303C73544}"/>
                </a:ext>
              </a:extLst>
            </p:cNvPr>
            <p:cNvSpPr/>
            <p:nvPr/>
          </p:nvSpPr>
          <p:spPr>
            <a:xfrm>
              <a:off x="7975606" y="3593445"/>
              <a:ext cx="3709893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3602F2-3B4C-4EBA-C1DE-313E4E2821A6}"/>
                </a:ext>
              </a:extLst>
            </p:cNvPr>
            <p:cNvSpPr txBox="1"/>
            <p:nvPr/>
          </p:nvSpPr>
          <p:spPr>
            <a:xfrm>
              <a:off x="7975606" y="5226422"/>
              <a:ext cx="3709893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Ecosystem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C3CD6F-8C46-1239-BE41-63DAE0B7C2B3}"/>
                </a:ext>
              </a:extLst>
            </p:cNvPr>
            <p:cNvSpPr txBox="1"/>
            <p:nvPr/>
          </p:nvSpPr>
          <p:spPr>
            <a:xfrm>
              <a:off x="9977668" y="4399810"/>
              <a:ext cx="1800430" cy="718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Components, tools, library vendors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12AB4-B3BB-E58F-75FF-D7E70D5213C9}"/>
                </a:ext>
              </a:extLst>
            </p:cNvPr>
            <p:cNvSpPr txBox="1"/>
            <p:nvPr/>
          </p:nvSpPr>
          <p:spPr>
            <a:xfrm>
              <a:off x="8074752" y="4399810"/>
              <a:ext cx="1098000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NuGet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44CB5-0808-8ABA-BAAA-9DABDF4BB99F}"/>
                </a:ext>
              </a:extLst>
            </p:cNvPr>
            <p:cNvSpPr txBox="1"/>
            <p:nvPr/>
          </p:nvSpPr>
          <p:spPr>
            <a:xfrm>
              <a:off x="9213393" y="4399810"/>
              <a:ext cx="1098000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GitHub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032C18C-D55C-4D34-1A5E-D258B2C5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30903" y="3976520"/>
              <a:ext cx="493961" cy="493961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E6DFB09-01D2-51E0-F98B-2A0AD2A5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46116" y="4007223"/>
              <a:ext cx="432555" cy="432555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4437B61-14E9-A979-223A-09D072A68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56599" y="3956347"/>
              <a:ext cx="534307" cy="534307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7285886-B78F-D5DE-2E2F-6094BA8AA104}"/>
              </a:ext>
            </a:extLst>
          </p:cNvPr>
          <p:cNvGrpSpPr/>
          <p:nvPr/>
        </p:nvGrpSpPr>
        <p:grpSpPr>
          <a:xfrm>
            <a:off x="5386729" y="524840"/>
            <a:ext cx="1365524" cy="943630"/>
            <a:chOff x="4096492" y="2748616"/>
            <a:chExt cx="906716" cy="626576"/>
          </a:xfrm>
        </p:grpSpPr>
        <p:sp>
          <p:nvSpPr>
            <p:cNvPr id="56" name="Rounded Rectangle 9">
              <a:extLst>
                <a:ext uri="{FF2B5EF4-FFF2-40B4-BE49-F238E27FC236}">
                  <a16:creationId xmlns:a16="http://schemas.microsoft.com/office/drawing/2014/main" id="{B15A876B-F0C4-C954-2EAA-E8E3D1F7390A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D246F37-A31A-1FAC-2A0F-6898657B2653}"/>
                </a:ext>
              </a:extLst>
            </p:cNvPr>
            <p:cNvSpPr/>
            <p:nvPr/>
          </p:nvSpPr>
          <p:spPr>
            <a:xfrm>
              <a:off x="4162522" y="2881855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4F95B3-D240-9173-12D9-6CDB7DD3528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/learn/dotnet/what-is-dotnet?</a:t>
            </a:r>
          </a:p>
        </p:txBody>
      </p: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JavaScript Apps</a:t>
            </a: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7024236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300021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599038" y="1179417"/>
            <a:ext cx="6993924" cy="1724003"/>
          </a:xfrm>
          <a:prstGeom prst="roundRect">
            <a:avLst>
              <a:gd name="adj" fmla="val 898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hwv:HybridWebView</a:t>
            </a:r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notesEditor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HybridAssetRoot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wysiwyg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-editor"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MainFile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index.html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571D4F-635F-DBAF-3F04-2BF7936B76EF}"/>
              </a:ext>
            </a:extLst>
          </p:cNvPr>
          <p:cNvSpPr/>
          <p:nvPr/>
        </p:nvSpPr>
        <p:spPr>
          <a:xfrm>
            <a:off x="2599038" y="3571297"/>
            <a:ext cx="6993924" cy="1167725"/>
          </a:xfrm>
          <a:prstGeom prst="roundRect">
            <a:avLst>
              <a:gd name="adj" fmla="val 898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400" b="0" dirty="0" err="1">
                <a:solidFill>
                  <a:srgbClr val="7030A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notesEditor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.JSInvokeTarget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new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NotesViewModel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331F221-A003-990D-F6ED-7C49347A958C}"/>
              </a:ext>
            </a:extLst>
          </p:cNvPr>
          <p:cNvSpPr/>
          <p:nvPr/>
        </p:nvSpPr>
        <p:spPr>
          <a:xfrm>
            <a:off x="9037377" y="849538"/>
            <a:ext cx="1111170" cy="659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XAML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72A0BA1-11F4-D78B-826F-1643AF89440F}"/>
              </a:ext>
            </a:extLst>
          </p:cNvPr>
          <p:cNvSpPr/>
          <p:nvPr/>
        </p:nvSpPr>
        <p:spPr>
          <a:xfrm>
            <a:off x="9037377" y="3244948"/>
            <a:ext cx="1111170" cy="659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276389618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55340" y="462987"/>
            <a:ext cx="8081319" cy="5468380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class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NotesViewModel</a:t>
            </a:r>
            <a:endParaRPr lang="en-US" sz="1400" b="0" dirty="0">
              <a:solidFill>
                <a:srgbClr val="00B0F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private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00B0F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public void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UpdateTaskNotes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? notes)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{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is null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string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.IsNullOrWhiteSpace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(notes))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    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.Notes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null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else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    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.Notes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= 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notes.Trim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();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}</a:t>
            </a:r>
          </a:p>
          <a:p>
            <a:endParaRPr lang="en-US" sz="1400" dirty="0">
              <a:solidFill>
                <a:schemeClr val="tx1"/>
              </a:solidFill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public string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GetTaskNotes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{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if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(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is null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)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>
                <a:solidFill>
                  <a:srgbClr val="C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    </a:t>
            </a:r>
            <a:r>
              <a:rPr lang="en-US" sz="1400" dirty="0">
                <a:solidFill>
                  <a:srgbClr val="0070C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return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noteItem</a:t>
            </a:r>
            <a:r>
              <a:rPr lang="en-US" sz="1400" dirty="0" err="1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.Notes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?? </a:t>
            </a:r>
            <a:r>
              <a:rPr lang="en-US" sz="1400" dirty="0">
                <a:solidFill>
                  <a:srgbClr val="C00000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;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    }</a:t>
            </a:r>
          </a:p>
          <a:p>
            <a:r>
              <a:rPr lang="en-US" sz="1400" dirty="0">
                <a:solidFill>
                  <a:schemeClr val="tx1"/>
                </a:solidFill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  <a:endParaRPr lang="en-US" sz="1400" b="0" dirty="0">
              <a:solidFill>
                <a:schemeClr val="tx1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016F0B-1BFE-60DD-18D2-34C888D35E0A}"/>
              </a:ext>
            </a:extLst>
          </p:cNvPr>
          <p:cNvSpPr/>
          <p:nvPr/>
        </p:nvSpPr>
        <p:spPr>
          <a:xfrm>
            <a:off x="9581074" y="133108"/>
            <a:ext cx="1111170" cy="659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2790719339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55340" y="803189"/>
            <a:ext cx="8081319" cy="4787976"/>
          </a:xfrm>
          <a:prstGeom prst="roundRect">
            <a:avLst>
              <a:gd name="adj" fmla="val 442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&lt;html </a:t>
            </a:r>
            <a:r>
              <a:rPr lang="en-US" sz="1400" b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lang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en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</a:p>
          <a:p>
            <a:endParaRPr lang="en-US" sz="1400" b="0" dirty="0">
              <a:solidFill>
                <a:srgbClr val="0070C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&lt;head&gt;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&lt;meta </a:t>
            </a:r>
            <a:r>
              <a:rPr lang="en-US" sz="1400" b="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charset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"UTF-8"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&lt;title&gt;&lt;/title&gt;</a:t>
            </a:r>
          </a:p>
          <a:p>
            <a:endParaRPr lang="en-US" sz="1400" b="0" dirty="0">
              <a:solidFill>
                <a:srgbClr val="0070C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&lt;script </a:t>
            </a:r>
            <a:r>
              <a:rPr lang="en-US" sz="1400" b="1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src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"_</a:t>
            </a:r>
            <a:r>
              <a:rPr lang="en-US" sz="1400" b="1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hwv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/</a:t>
            </a:r>
            <a:r>
              <a:rPr lang="en-US" sz="1400" b="1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HybridWebView.js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&gt;&lt;/script&gt;</a:t>
            </a:r>
          </a:p>
          <a:p>
            <a:endParaRPr lang="en-US" sz="1400" b="0" dirty="0">
              <a:solidFill>
                <a:srgbClr val="0070C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&lt;script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src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"jquery-3.4.1.slim.min.js"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&gt;&lt;/script&gt;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&lt;link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href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summernote-lite.min.css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rel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"stylesheet"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&lt;script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src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summernote-lite.min.js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&gt;&lt;/script&gt;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&lt;script </a:t>
            </a:r>
            <a:r>
              <a:rPr lang="en-US" sz="1400" b="0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src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app.js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&gt;&lt;/script&gt;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&lt;/head&gt;</a:t>
            </a:r>
          </a:p>
          <a:p>
            <a:endParaRPr lang="en-US" sz="1400" b="0" dirty="0">
              <a:solidFill>
                <a:srgbClr val="0070C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&lt;body&gt;</a:t>
            </a:r>
          </a:p>
          <a:p>
            <a:r>
              <a:rPr lang="en-US" sz="140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&lt;div </a:t>
            </a:r>
            <a:r>
              <a:rPr lang="en-US" sz="1400" dirty="0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id</a:t>
            </a:r>
            <a:r>
              <a:rPr lang="en-US" sz="140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</a:t>
            </a:r>
            <a:r>
              <a:rPr lang="en-US" sz="140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"</a:t>
            </a:r>
            <a:r>
              <a:rPr lang="en-US" sz="140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&gt;&lt;/div&gt;</a:t>
            </a: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&lt;/body&gt;</a:t>
            </a:r>
          </a:p>
          <a:p>
            <a:endParaRPr lang="en-US" sz="1400" b="0" dirty="0">
              <a:solidFill>
                <a:srgbClr val="0070C0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&lt;/html&gt;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D7C0F2C-EFC8-103D-ACC8-0D745D87535C}"/>
              </a:ext>
            </a:extLst>
          </p:cNvPr>
          <p:cNvSpPr/>
          <p:nvPr/>
        </p:nvSpPr>
        <p:spPr>
          <a:xfrm>
            <a:off x="9581074" y="473310"/>
            <a:ext cx="1111170" cy="659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4149474343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897924" y="576262"/>
            <a:ext cx="10396152" cy="5241830"/>
          </a:xfrm>
          <a:prstGeom prst="roundRect">
            <a:avLst>
              <a:gd name="adj" fmla="val 442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function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setTaskNotes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(contents) {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$(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'#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).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'code'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contents);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endParaRPr lang="en-US" sz="1400" b="0" dirty="0">
              <a:solidFill>
                <a:schemeClr val="tx1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function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onChangeCallback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(contents, $editable) {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var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params = [ contents ];</a:t>
            </a:r>
          </a:p>
          <a:p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US" sz="1400" b="1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HybridWebView</a:t>
            </a:r>
            <a:r>
              <a:rPr lang="en-US" sz="1400" b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.SendInvokeMessageToDotNet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1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UpdateTaskNotes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 params);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endParaRPr lang="en-US" sz="1400" b="0" dirty="0">
              <a:solidFill>
                <a:schemeClr val="tx1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async function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onInitCallback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() {</a:t>
            </a:r>
          </a:p>
          <a:p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US" sz="1400" b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var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contents = </a:t>
            </a:r>
            <a:r>
              <a:rPr lang="en-US" sz="1400" b="1" dirty="0">
                <a:solidFill>
                  <a:srgbClr val="0070C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await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</a:t>
            </a:r>
            <a:r>
              <a:rPr lang="en-US" sz="1400" b="1" dirty="0" err="1">
                <a:solidFill>
                  <a:srgbClr val="00B0F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HybridWebView</a:t>
            </a:r>
            <a:r>
              <a:rPr lang="en-US" sz="1400" b="1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.SendInvokeMessageToDotNetAsync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1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GetTaskNotes</a:t>
            </a:r>
            <a:r>
              <a:rPr lang="en-US" sz="1400" b="1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1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);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setTaskNotes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(contents);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</a:t>
            </a:r>
          </a:p>
          <a:p>
            <a:endParaRPr lang="en-US" sz="1400" b="0" dirty="0">
              <a:solidFill>
                <a:schemeClr val="tx1"/>
              </a:solidFill>
              <a:effectLst/>
              <a:highlight>
                <a:srgbClr val="FFFFFF"/>
              </a:highlight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$(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'#</a:t>
            </a:r>
            <a:r>
              <a:rPr lang="en-US" sz="1400" b="0" dirty="0" err="1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</a:t>
            </a:r>
            <a:r>
              <a:rPr lang="en-US" sz="1400" b="0" dirty="0">
                <a:solidFill>
                  <a:srgbClr val="C00000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'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).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summernote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({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callbacks: {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onChange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onChangeCallback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 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onInit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: </a:t>
            </a:r>
            <a:r>
              <a:rPr lang="en-US" sz="1400" b="0" dirty="0" err="1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onInitCallback</a:t>
            </a:r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  }</a:t>
            </a:r>
          </a:p>
          <a:p>
            <a:r>
              <a:rPr lang="en-US" sz="1400" b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47868DD-65FA-6986-6521-98219B4CEE34}"/>
              </a:ext>
            </a:extLst>
          </p:cNvPr>
          <p:cNvSpPr/>
          <p:nvPr/>
        </p:nvSpPr>
        <p:spPr>
          <a:xfrm>
            <a:off x="10738491" y="246383"/>
            <a:ext cx="1111170" cy="6597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335409634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4DCD9B2-D552-47A6-9FE2-15D7E8159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FF9CF95-0FA4-E16E-4691-912667519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Coming to a .NET SDK near you!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8AC3886D-C255-3217-4083-C7E0F3571B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999" y="4455621"/>
            <a:ext cx="4829101" cy="123861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cap="all" spc="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Your feedback is needed!</a:t>
            </a:r>
          </a:p>
        </p:txBody>
      </p:sp>
      <p:pic>
        <p:nvPicPr>
          <p:cNvPr id="11" name="Graphic 10" descr="Chat Bubble">
            <a:extLst>
              <a:ext uri="{FF2B5EF4-FFF2-40B4-BE49-F238E27FC236}">
                <a16:creationId xmlns:a16="http://schemas.microsoft.com/office/drawing/2014/main" id="{7979CCD2-3219-36A8-DB80-462E943E05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32349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CE25F7F-C10E-4478-90C0-93B61E638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D4DE2A-3AD5-345F-CCF1-E917E810AFF5}"/>
              </a:ext>
            </a:extLst>
          </p:cNvPr>
          <p:cNvSpPr txBox="1"/>
          <p:nvPr/>
        </p:nvSpPr>
        <p:spPr>
          <a:xfrm>
            <a:off x="928294" y="5390325"/>
            <a:ext cx="103354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https://</a:t>
            </a:r>
            <a:r>
              <a:rPr lang="en-US" sz="3600" b="1" dirty="0" err="1"/>
              <a:t>github.com</a:t>
            </a:r>
            <a:r>
              <a:rPr lang="en-US" sz="3600" b="1" dirty="0"/>
              <a:t>/dotnet/</a:t>
            </a:r>
            <a:r>
              <a:rPr lang="en-US" sz="3600" b="1" dirty="0" err="1"/>
              <a:t>maui</a:t>
            </a:r>
            <a:r>
              <a:rPr lang="en-US" sz="3600" b="1" dirty="0"/>
              <a:t>/pull/22880</a:t>
            </a:r>
          </a:p>
        </p:txBody>
      </p:sp>
    </p:spTree>
    <p:extLst>
      <p:ext uri="{BB962C8B-B14F-4D97-AF65-F5344CB8AC3E}">
        <p14:creationId xmlns:p14="http://schemas.microsoft.com/office/powerpoint/2010/main" val="2334333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Hybrid WebView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91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NuGet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.org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solidFill>
            <a:schemeClr val="bg1"/>
          </a:solidFill>
          <a:ln w="1651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nuget.org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97708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20B0B-1440-964E-6F82-8196561D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7" y="179882"/>
            <a:ext cx="11059226" cy="605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8DFB-3BC4-B3CA-7C22-FFFBDC83492F}"/>
              </a:ext>
            </a:extLst>
          </p:cNvPr>
          <p:cNvSpPr/>
          <p:nvPr/>
        </p:nvSpPr>
        <p:spPr>
          <a:xfrm>
            <a:off x="2593298" y="1424066"/>
            <a:ext cx="7030387" cy="554636"/>
          </a:xfrm>
          <a:prstGeom prst="rect">
            <a:avLst/>
          </a:prstGeom>
          <a:solidFill>
            <a:srgbClr val="0048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50300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056133-825B-CF09-5CD6-245783645227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66A0C-51D6-DD0F-6D04-182401B7DCB2}"/>
              </a:ext>
            </a:extLst>
          </p:cNvPr>
          <p:cNvGrpSpPr/>
          <p:nvPr/>
        </p:nvGrpSpPr>
        <p:grpSpPr>
          <a:xfrm>
            <a:off x="3079083" y="1045276"/>
            <a:ext cx="6019072" cy="1622066"/>
            <a:chOff x="3079083" y="1045276"/>
            <a:chExt cx="6019072" cy="1622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BE1B5-2109-2748-C939-305615C2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079083" y="1194200"/>
              <a:ext cx="1324218" cy="1324218"/>
            </a:xfrm>
            <a:prstGeom prst="rect">
              <a:avLst/>
            </a:prstGeom>
          </p:spPr>
        </p:pic>
        <p:pic>
          <p:nvPicPr>
            <p:cNvPr id="13" name="Picture 2" descr="Uno Platform">
              <a:extLst>
                <a:ext uri="{FF2B5EF4-FFF2-40B4-BE49-F238E27FC236}">
                  <a16:creationId xmlns:a16="http://schemas.microsoft.com/office/drawing/2014/main" id="{9844E64F-E30D-9673-4163-805470A9C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23330" r="53178" b="23281"/>
            <a:stretch/>
          </p:blipFill>
          <p:spPr bwMode="auto">
            <a:xfrm>
              <a:off x="6135289" y="1045276"/>
              <a:ext cx="1541754" cy="1622066"/>
            </a:xfrm>
            <a:prstGeom prst="rect">
              <a:avLst/>
            </a:prstGeom>
            <a:noFill/>
            <a:effectLst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9AB1BA63-4241-066F-8F28-E2B15AE8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786" y="1194200"/>
              <a:ext cx="1324218" cy="1324218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1981973-6B2A-01A8-82A2-98F9A9D0B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655" t="15285" r="69964" b="13418"/>
            <a:stretch/>
          </p:blipFill>
          <p:spPr bwMode="auto">
            <a:xfrm>
              <a:off x="7742029" y="1220216"/>
              <a:ext cx="1356126" cy="127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2931062" y="194244"/>
            <a:ext cx="6230516" cy="3234756"/>
            <a:chOff x="2818599" y="118947"/>
            <a:chExt cx="6793307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2818599" y="118947"/>
              <a:ext cx="6793307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2843047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4983" y="712505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3079083" y="623076"/>
            <a:ext cx="6314506" cy="2511160"/>
            <a:chOff x="3058000" y="480244"/>
            <a:chExt cx="6314506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058000" y="480244"/>
              <a:ext cx="6314506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3420FB-023E-37EC-4778-3B7AB0E58D0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18B54-DDD3-6D4F-BE4E-98FBA7AA8E93}"/>
              </a:ext>
            </a:extLst>
          </p:cNvPr>
          <p:cNvSpPr/>
          <p:nvPr/>
        </p:nvSpPr>
        <p:spPr>
          <a:xfrm>
            <a:off x="6613105" y="2742935"/>
            <a:ext cx="995704" cy="1012298"/>
          </a:xfrm>
          <a:prstGeom prst="roundRect">
            <a:avLst/>
          </a:prstGeom>
          <a:solidFill>
            <a:srgbClr val="502BD2"/>
          </a:solidFill>
          <a:ln w="165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688715" y="2826842"/>
            <a:ext cx="844484" cy="8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08820"/>
      </p:ext>
    </p:extLst>
  </p:cSld>
  <p:clrMapOvr>
    <a:masterClrMapping/>
  </p:clrMapOvr>
  <p:transition spd="slow"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5F5051-2338-BA09-B001-195F07E5C9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934795518"/>
              </p:ext>
            </p:extLst>
          </p:nvPr>
        </p:nvGraphicFramePr>
        <p:xfrm>
          <a:off x="362953" y="751974"/>
          <a:ext cx="11466095" cy="5035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80168-6267-E277-21B8-99B6896866A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6BC24-E90C-B4AE-838D-A19354555270}"/>
              </a:ext>
            </a:extLst>
          </p:cNvPr>
          <p:cNvSpPr/>
          <p:nvPr/>
        </p:nvSpPr>
        <p:spPr>
          <a:xfrm>
            <a:off x="228274" y="1408670"/>
            <a:ext cx="2935055" cy="1902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63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INotifyPropertyChanged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event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PropertyChangedEventHandler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protected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?.Invoke(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6CCB5-113E-BDE8-7F74-747B4C3B93C4}"/>
              </a:ext>
            </a:extLst>
          </p:cNvPr>
          <p:cNvSpPr/>
          <p:nvPr/>
        </p:nvSpPr>
        <p:spPr>
          <a:xfrm>
            <a:off x="5891514" y="370390"/>
            <a:ext cx="2534856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C529-CE2F-F45D-372B-C34F58803E05}"/>
              </a:ext>
            </a:extLst>
          </p:cNvPr>
          <p:cNvSpPr/>
          <p:nvPr/>
        </p:nvSpPr>
        <p:spPr>
          <a:xfrm>
            <a:off x="2133600" y="4778476"/>
            <a:ext cx="8344930" cy="1041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85E02-140F-FED9-B90D-00378ABF8FE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80647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D9CC5-97F8-D6F1-1666-19CE8D374724}"/>
              </a:ext>
            </a:extLst>
          </p:cNvPr>
          <p:cNvSpPr/>
          <p:nvPr/>
        </p:nvSpPr>
        <p:spPr>
          <a:xfrm>
            <a:off x="4729978" y="1964412"/>
            <a:ext cx="2622291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79D21-F479-9EA8-1E24-17D60F80B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638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7F31B-DD47-0031-6ED9-C706EBB26508}"/>
              </a:ext>
            </a:extLst>
          </p:cNvPr>
          <p:cNvSpPr/>
          <p:nvPr/>
        </p:nvSpPr>
        <p:spPr>
          <a:xfrm>
            <a:off x="2083633" y="869430"/>
            <a:ext cx="3462728" cy="1993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FAA-AC8D-E38E-5347-BB1DBFFFE72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324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858F5-90B0-ACF7-1405-D08BFEA4B134}"/>
              </a:ext>
            </a:extLst>
          </p:cNvPr>
          <p:cNvSpPr/>
          <p:nvPr/>
        </p:nvSpPr>
        <p:spPr>
          <a:xfrm>
            <a:off x="2113613" y="2938072"/>
            <a:ext cx="6910466" cy="1798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D2B3E-F932-9DB3-773C-9EEE649F4B4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8437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354C8-194B-B07D-5FAE-85C47FB7BF7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658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25835-5D10-77CC-4CE4-6D1281D9163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35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EditPersonViewModel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{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05C44-6619-2706-C9B0-37B358F94D0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2870798"/>
      </p:ext>
    </p:extLst>
  </p:cSld>
  <p:clrMapOvr>
    <a:masterClrMapping/>
  </p:clrMapOvr>
  <p:transition spd="slow"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55FEE1-945A-E96C-C6F9-3DC1D5FF78D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05794" y="2663014"/>
            <a:ext cx="1144711" cy="11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154283"/>
      </p:ext>
    </p:extLst>
  </p:cSld>
  <p:clrMapOvr>
    <a:masterClrMapping/>
  </p:clrMapOvr>
  <p:transition spd="slow">
    <p:push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733" t="2828" r="3826" b="4089"/>
          <a:stretch/>
        </p:blipFill>
        <p:spPr bwMode="auto">
          <a:xfrm>
            <a:off x="1725881" y="478971"/>
            <a:ext cx="8639286" cy="5508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7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693-B538-9C84-FCF3-4867D34E8BA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/web-apps/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5F5051-2338-BA09-B001-195F07E5C9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48406956"/>
              </p:ext>
            </p:extLst>
          </p:nvPr>
        </p:nvGraphicFramePr>
        <p:xfrm>
          <a:off x="362953" y="751974"/>
          <a:ext cx="11466095" cy="5035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80168-6267-E277-21B8-99B6896866A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6BC24-E90C-B4AE-838D-A19354555270}"/>
              </a:ext>
            </a:extLst>
          </p:cNvPr>
          <p:cNvSpPr/>
          <p:nvPr/>
        </p:nvSpPr>
        <p:spPr>
          <a:xfrm>
            <a:off x="5269831" y="3284621"/>
            <a:ext cx="1672390" cy="1046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65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1600195"/>
            <a:ext cx="9688010" cy="4373285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MauiProgram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static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UseMauiCommunityToolkit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&lt;- this line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93C9-D4AE-6900-833F-435B22B5DAA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/get-started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6E586A-BEEC-68A9-DA89-F58185E096B6}"/>
              </a:ext>
            </a:extLst>
          </p:cNvPr>
          <p:cNvSpPr/>
          <p:nvPr/>
        </p:nvSpPr>
        <p:spPr>
          <a:xfrm>
            <a:off x="1251995" y="393034"/>
            <a:ext cx="9688010" cy="894347"/>
          </a:xfrm>
          <a:prstGeom prst="roundRect">
            <a:avLst>
              <a:gd name="adj" fmla="val 19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66842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x:Class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CommunityToolkit.Maui.Sample.Pages.MyPage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/dotnet/2021/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winfx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/2009/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xaml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xmlns:toolkit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/dotnet/2022/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/toolkit"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&lt;Grid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"*,Auto,*"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5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toolkit:CameraView</a:t>
            </a:r>
            <a:endParaRPr lang="en-US" sz="15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"Capture Image"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&lt;Image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&lt;/Grid&gt;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3C1B-B0F4-38F6-7150-5F7089C9EC8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2388517227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.CaptureImage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e.Media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.CopyTo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.Position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Dispatcher.Dispatch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.Source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ImageSource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.FromStream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36DD2-636D-6FB8-171A-F9FDA78DC69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4233367803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E6C69-EA7F-2AA0-AFE1-0C882586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501" y="179882"/>
            <a:ext cx="2870997" cy="5996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5C1B5-0501-F1B3-0225-85339A32329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3668055277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www.docker.com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414E8-680F-1597-ACF9-44C63408D8F5}"/>
              </a:ext>
            </a:extLst>
          </p:cNvPr>
          <p:cNvSpPr/>
          <p:nvPr/>
        </p:nvSpPr>
        <p:spPr>
          <a:xfrm rot="1960012">
            <a:off x="4740805" y="308815"/>
            <a:ext cx="2566548" cy="2875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cker, logo, logos icon - Free download on Iconfinder">
            <a:extLst>
              <a:ext uri="{FF2B5EF4-FFF2-40B4-BE49-F238E27FC236}">
                <a16:creationId xmlns:a16="http://schemas.microsoft.com/office/drawing/2014/main" id="{8C80093D-3A59-C4A7-6282-38EDF13B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73" y="176489"/>
            <a:ext cx="3087572" cy="30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474684"/>
      </p:ext>
    </p:extLst>
  </p:cSld>
  <p:clrMapOvr>
    <a:masterClrMapping/>
  </p:clrMapOvr>
  <p:transition spd="slow"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6982806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  <p:transition spd="slow"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202574-E0A5-3BAB-A969-45FCF35A268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/guides/docker-overview</a:t>
            </a:r>
          </a:p>
        </p:txBody>
      </p: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"ACCEPT_EULA=Y"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"MSSQL_SA_PASSWORD=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/var/opt/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8F644-E817-85BE-9CD3-6EF3ECCDFE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-server-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ms-mssql.mssql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48B0-7C8A-2476-6D4A-B94D5B8AFCF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  <p:transition spd="slow">
    <p:wip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Docker +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SQL Server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Demo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6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.NET MAUI Profiling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06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Benchmark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0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UI Testing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3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A9B269-273C-9344-EE06-FFA54872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2675694"/>
            <a:ext cx="10058400" cy="3193294"/>
          </a:xfrm>
        </p:spPr>
        <p:txBody>
          <a:bodyPr numCol="2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https://</a:t>
            </a:r>
            <a:r>
              <a:rPr lang="en-US" sz="1100" dirty="0" err="1"/>
              <a:t>aka.ms</a:t>
            </a:r>
            <a:r>
              <a:rPr lang="en-US" sz="1100" dirty="0"/>
              <a:t>/profile-</a:t>
            </a:r>
            <a:r>
              <a:rPr lang="en-US" sz="1100" dirty="0" err="1"/>
              <a:t>maui</a:t>
            </a:r>
            <a:endParaRPr lang="en-US" sz="1100" dirty="0"/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**dotnet-trace** - https://</a:t>
            </a:r>
            <a:r>
              <a:rPr lang="en-US" sz="1100" dirty="0" err="1"/>
              <a:t>learn.microsoft.com</a:t>
            </a:r>
            <a:r>
              <a:rPr lang="en-US" sz="1100" dirty="0"/>
              <a:t>/dotnet/core/diagnostics/dotnet-trace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</a:t>
            </a:r>
            <a:r>
              <a:rPr lang="en-US" sz="1100" dirty="0" err="1"/>
              <a:t>appium</a:t>
            </a:r>
            <a:endParaRPr lang="en-US" sz="1100" dirty="0"/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</a:t>
            </a:r>
            <a:r>
              <a:rPr lang="en-US" sz="1100" dirty="0" err="1"/>
              <a:t>efcore</a:t>
            </a:r>
            <a:r>
              <a:rPr lang="en-US" sz="1100" dirty="0"/>
              <a:t> tools https://</a:t>
            </a:r>
            <a:r>
              <a:rPr lang="en-US" sz="1100" dirty="0" err="1"/>
              <a:t>learn.microsoft.com</a:t>
            </a:r>
            <a:r>
              <a:rPr lang="en-US" sz="1100" dirty="0"/>
              <a:t>/</a:t>
            </a:r>
            <a:r>
              <a:rPr lang="en-US" sz="1100" dirty="0" err="1"/>
              <a:t>ef</a:t>
            </a:r>
            <a:r>
              <a:rPr lang="en-US" sz="1100" dirty="0"/>
              <a:t>/core/get-started/overview/</a:t>
            </a:r>
            <a:r>
              <a:rPr lang="en-US" sz="1100" dirty="0" err="1"/>
              <a:t>install#get-the-net-core-cli-tools</a:t>
            </a:r>
            <a:endParaRPr lang="en-US" sz="1100" dirty="0"/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</a:t>
            </a:r>
            <a:r>
              <a:rPr lang="en-US" sz="1100" dirty="0" err="1"/>
              <a:t>efcore</a:t>
            </a:r>
            <a:r>
              <a:rPr lang="en-US" sz="1100" dirty="0"/>
              <a:t> - https://</a:t>
            </a:r>
            <a:r>
              <a:rPr lang="en-US" sz="1100" dirty="0" err="1"/>
              <a:t>learn.microsoft.com</a:t>
            </a:r>
            <a:r>
              <a:rPr lang="en-US" sz="1100" dirty="0"/>
              <a:t>/</a:t>
            </a:r>
            <a:r>
              <a:rPr lang="en-US" sz="1100" dirty="0" err="1"/>
              <a:t>ef</a:t>
            </a:r>
            <a:r>
              <a:rPr lang="en-US" sz="1100" dirty="0"/>
              <a:t>/core/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</a:t>
            </a:r>
            <a:r>
              <a:rPr lang="en-US" sz="1100" dirty="0" err="1"/>
              <a:t>ef</a:t>
            </a:r>
            <a:r>
              <a:rPr lang="en-US" sz="1100" dirty="0"/>
              <a:t> mapping - https://</a:t>
            </a:r>
            <a:r>
              <a:rPr lang="en-US" sz="1100" dirty="0" err="1"/>
              <a:t>learn.microsoft.com</a:t>
            </a:r>
            <a:r>
              <a:rPr lang="en-US" sz="1100" dirty="0"/>
              <a:t>/</a:t>
            </a:r>
            <a:r>
              <a:rPr lang="en-US" sz="1100" dirty="0" err="1"/>
              <a:t>ef</a:t>
            </a:r>
            <a:r>
              <a:rPr lang="en-US" sz="1100" dirty="0"/>
              <a:t>/core/modeling/relationships/mapping-attributes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dev tunnels - https://</a:t>
            </a:r>
            <a:r>
              <a:rPr lang="en-US" sz="1100" dirty="0" err="1"/>
              <a:t>devblogs.microsoft.com</a:t>
            </a:r>
            <a:r>
              <a:rPr lang="en-US" sz="1100" dirty="0"/>
              <a:t>/dotnet/dev-tunnels-a-game-changer-for-mobile-developers/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diagnostics - https://</a:t>
            </a:r>
            <a:r>
              <a:rPr lang="en-US" sz="1100" dirty="0" err="1"/>
              <a:t>learn.microsoft.com</a:t>
            </a:r>
            <a:r>
              <a:rPr lang="en-US" sz="1100" dirty="0"/>
              <a:t>/dotnet/core/diagnostics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aspire-docs-samples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**aspire-mobile** - 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BretJohnson</a:t>
            </a:r>
            <a:r>
              <a:rPr lang="en-US" sz="1100" dirty="0"/>
              <a:t>/aspire-mobile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aspire-samples - https://</a:t>
            </a:r>
            <a:r>
              <a:rPr lang="en-US" sz="1100" dirty="0" err="1"/>
              <a:t>github.com</a:t>
            </a:r>
            <a:r>
              <a:rPr lang="en-US" sz="1100" dirty="0"/>
              <a:t>/dotnet/aspire-samples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aspire-docs-samples - 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MicrosoftDocs</a:t>
            </a:r>
            <a:endParaRPr lang="en-US" sz="1100" dirty="0"/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**.NET Blog** - https://</a:t>
            </a:r>
            <a:r>
              <a:rPr lang="en-US" sz="1100" dirty="0" err="1"/>
              <a:t>devblogs.microsoft.com</a:t>
            </a:r>
            <a:r>
              <a:rPr lang="en-US" sz="1100" dirty="0"/>
              <a:t>/dotnet/category/dotnet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**.NET MAUI Blog** - https://</a:t>
            </a:r>
            <a:r>
              <a:rPr lang="en-US" sz="1100" dirty="0" err="1"/>
              <a:t>devblogs.microsoft.com</a:t>
            </a:r>
            <a:r>
              <a:rPr lang="en-US" sz="1100" dirty="0"/>
              <a:t>/dotnet/category/</a:t>
            </a:r>
            <a:r>
              <a:rPr lang="en-US" sz="1100" dirty="0" err="1"/>
              <a:t>maui</a:t>
            </a:r>
            <a:endParaRPr lang="en-US" sz="1100" dirty="0"/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**Artifacts output layout** - https://</a:t>
            </a:r>
            <a:r>
              <a:rPr lang="en-US" sz="1100" dirty="0" err="1"/>
              <a:t>learn.microsoft.com</a:t>
            </a:r>
            <a:r>
              <a:rPr lang="en-US" sz="1100" dirty="0"/>
              <a:t>/dotnet/core/</a:t>
            </a:r>
            <a:r>
              <a:rPr lang="en-US" sz="1100" dirty="0" err="1"/>
              <a:t>sdk</a:t>
            </a:r>
            <a:r>
              <a:rPr lang="en-US" sz="1100" dirty="0"/>
              <a:t>/artifacts-output</a:t>
            </a:r>
          </a:p>
          <a:p>
            <a:pPr marL="457200" indent="-4572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100" dirty="0"/>
              <a:t>* **Central Package Management (CPM)** - https://</a:t>
            </a:r>
            <a:r>
              <a:rPr lang="en-US" sz="1100" dirty="0" err="1"/>
              <a:t>learn.microsoft.com</a:t>
            </a:r>
            <a:r>
              <a:rPr lang="en-US" sz="1100" dirty="0"/>
              <a:t>/</a:t>
            </a:r>
            <a:r>
              <a:rPr lang="en-US" sz="1100" dirty="0" err="1"/>
              <a:t>nuget</a:t>
            </a:r>
            <a:r>
              <a:rPr lang="en-US" sz="1100" dirty="0"/>
              <a:t>/consume-packages/Central-Package-Management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53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A9B269-273C-9344-EE06-FFA54872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357" y="2023963"/>
            <a:ext cx="9945287" cy="4276555"/>
          </a:xfrm>
        </p:spPr>
        <p:txBody>
          <a:bodyPr wrap="none" numCol="1">
            <a:spAutoFit/>
          </a:bodyPr>
          <a:lstStyle/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devblogs.microsoft.com</a:t>
            </a:r>
            <a:r>
              <a:rPr lang="en-US" dirty="0"/>
              <a:t>/dotnet/dev-tunnels-a-game-changer-for-mobile-developers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MicrosoftDocs</a:t>
            </a:r>
            <a:r>
              <a:rPr lang="en-US" dirty="0"/>
              <a:t>/aspire-docs-samples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/dotnet/aspire-samples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devblogs.microsoft.com</a:t>
            </a:r>
            <a:r>
              <a:rPr lang="en-US" dirty="0"/>
              <a:t>/dotnet/category/dotnet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devblogs.microsoft.com</a:t>
            </a:r>
            <a:r>
              <a:rPr lang="en-US" dirty="0"/>
              <a:t>/dotnet/category/</a:t>
            </a:r>
            <a:r>
              <a:rPr lang="en-US" dirty="0" err="1"/>
              <a:t>maui</a:t>
            </a:r>
            <a:endParaRPr lang="en-US" dirty="0"/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/dotnet/core/</a:t>
            </a:r>
            <a:r>
              <a:rPr lang="en-US" dirty="0" err="1"/>
              <a:t>sdk</a:t>
            </a:r>
            <a:r>
              <a:rPr lang="en-US" dirty="0"/>
              <a:t>/artifacts-output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nuget</a:t>
            </a:r>
            <a:r>
              <a:rPr lang="en-US" dirty="0"/>
              <a:t>/consume-packages/Central-Package-Management</a:t>
            </a:r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aka.ms</a:t>
            </a:r>
            <a:r>
              <a:rPr lang="en-US" dirty="0"/>
              <a:t>/profile-</a:t>
            </a:r>
            <a:r>
              <a:rPr lang="en-US" dirty="0" err="1"/>
              <a:t>maui</a:t>
            </a:r>
            <a:endParaRPr lang="en-US" dirty="0"/>
          </a:p>
          <a:p>
            <a:pPr marL="357188" indent="-357188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https://</a:t>
            </a:r>
            <a:r>
              <a:rPr lang="en-US" dirty="0" err="1"/>
              <a:t>benchmarkdotnet.org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92375"/>
      </p:ext>
    </p:extLst>
  </p:cSld>
  <p:clrMapOvr>
    <a:masterClrMapping/>
  </p:clrMapOvr>
  <p:transition spd="slow"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4DCD9B2-D552-47A6-9FE2-15D7E8159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ED9135-FA92-ADB7-8859-B8FEA648F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Thanks!</a:t>
            </a:r>
          </a:p>
        </p:txBody>
      </p:sp>
      <p:pic>
        <p:nvPicPr>
          <p:cNvPr id="25" name="Graphic 24" descr="Smiling Face with No Fill">
            <a:extLst>
              <a:ext uri="{FF2B5EF4-FFF2-40B4-BE49-F238E27FC236}">
                <a16:creationId xmlns:a16="http://schemas.microsoft.com/office/drawing/2014/main" id="{35C2F05F-B0C5-AEB3-B272-A8101359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32349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CE25F7F-C10E-4478-90C0-93B61E638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15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5C35B-5F0B-665E-3967-52ACB99F9B2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/core/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/hybrid</a:t>
            </a:r>
          </a:p>
        </p:txBody>
      </p: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96CDE-21FB-BB7F-A038-0F1090796B4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platform.uno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7615</TotalTime>
  <Words>3745</Words>
  <Application>Microsoft Macintosh PowerPoint</Application>
  <PresentationFormat>Widescreen</PresentationFormat>
  <Paragraphs>731</Paragraphs>
  <Slides>78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1" baseType="lpstr">
      <vt:lpstr>Aptos</vt:lpstr>
      <vt:lpstr>Arial</vt:lpstr>
      <vt:lpstr>Calibri</vt:lpstr>
      <vt:lpstr>Calibri Light</vt:lpstr>
      <vt:lpstr>Consolas</vt:lpstr>
      <vt:lpstr>Courier New</vt:lpstr>
      <vt:lpstr>Menlo</vt:lpstr>
      <vt:lpstr>Open Sans</vt:lpstr>
      <vt:lpstr>Open Sans SemiBold</vt:lpstr>
      <vt:lpstr>Segoe UI</vt:lpstr>
      <vt:lpstr>Segoe UI Semibold</vt:lpstr>
      <vt:lpstr>Times New Roman</vt:lpstr>
      <vt:lpstr>RetrospectVTI</vt:lpstr>
      <vt:lpstr>Exploring the Exciting World of Modern .NET Development</vt:lpstr>
      <vt:lpstr>.NET</vt:lpstr>
      <vt:lpstr>.NET Framework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NuGet Gallery VS Code Extension</vt:lpstr>
      <vt:lpstr>VS Code + .NET MAUI + Hot Reload Demo</vt:lpstr>
      <vt:lpstr>Dev Tunnels</vt:lpstr>
      <vt:lpstr>PowerPoint Presentation</vt:lpstr>
      <vt:lpstr>Temporary Tunnels</vt:lpstr>
      <vt:lpstr>Permanent Tunnels</vt:lpstr>
      <vt:lpstr>Permanent Tunnels</vt:lpstr>
      <vt:lpstr>Permanent Tunnels</vt:lpstr>
      <vt:lpstr>Dev Tunnel Demo</vt:lpstr>
      <vt:lpstr>.NET Aspire</vt:lpstr>
      <vt:lpstr>PowerPoint Presentation</vt:lpstr>
      <vt:lpstr>App Host</vt:lpstr>
      <vt:lpstr>PowerPoint Presentation</vt:lpstr>
      <vt:lpstr>Dashboard</vt:lpstr>
      <vt:lpstr>Dashboard</vt:lpstr>
      <vt:lpstr>Dashboard</vt:lpstr>
      <vt:lpstr>Aspire &amp; .NET MAUI</vt:lpstr>
      <vt:lpstr>Aspire &amp; .NET MAUI</vt:lpstr>
      <vt:lpstr>Resource Manifest</vt:lpstr>
      <vt:lpstr>Aspire  Demo</vt:lpstr>
      <vt:lpstr>.NET MAUI Hybrid WebView</vt:lpstr>
      <vt:lpstr>PowerPoint Presentation</vt:lpstr>
      <vt:lpstr>Permanent Tunnels</vt:lpstr>
      <vt:lpstr>Permanent Tunnels</vt:lpstr>
      <vt:lpstr>Permanent Tunnels</vt:lpstr>
      <vt:lpstr>Permanent Tunnels</vt:lpstr>
      <vt:lpstr>Coming to a .NET SDK near you!</vt:lpstr>
      <vt:lpstr>Hybrid WebView  Demo</vt:lpstr>
      <vt:lpstr>NuGet.org</vt:lpstr>
      <vt:lpstr>PowerPoint Presentation</vt:lpstr>
      <vt:lpstr>Community Toolkit</vt:lpstr>
      <vt:lpstr>.NET Community Toolkit</vt:lpstr>
      <vt:lpstr>PowerPoint Presentation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.NET MAUI Community Toolkit</vt:lpstr>
      <vt:lpstr>PowerPoint Presentation</vt:lpstr>
      <vt:lpstr>Permanent Tunnels</vt:lpstr>
      <vt:lpstr>Permanent Tunnels</vt:lpstr>
      <vt:lpstr>Permanent Tunnels</vt:lpstr>
      <vt:lpstr>Permanent Tunnels</vt:lpstr>
      <vt:lpstr>Docker</vt:lpstr>
      <vt:lpstr>PowerPoint Presentation</vt:lpstr>
      <vt:lpstr>PowerPoint Presentation</vt:lpstr>
      <vt:lpstr>Example: MS SQL Server on macOS</vt:lpstr>
      <vt:lpstr>SQL Server VS Code Extension</vt:lpstr>
      <vt:lpstr>Dockerfile</vt:lpstr>
      <vt:lpstr>docker build &amp; run</vt:lpstr>
      <vt:lpstr>Docker + SQL Server Demo</vt:lpstr>
      <vt:lpstr>.NET MAUI Profiling Demo</vt:lpstr>
      <vt:lpstr>Benchmark Demo</vt:lpstr>
      <vt:lpstr>UI Testing Demo</vt:lpstr>
      <vt:lpstr>Links</vt:lpstr>
      <vt:lpstr>Links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105</cp:revision>
  <dcterms:created xsi:type="dcterms:W3CDTF">2024-06-26T17:10:19Z</dcterms:created>
  <dcterms:modified xsi:type="dcterms:W3CDTF">2024-07-03T13:56:48Z</dcterms:modified>
</cp:coreProperties>
</file>